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67" r:id="rId5"/>
    <p:sldId id="258" r:id="rId6"/>
    <p:sldId id="259" r:id="rId7"/>
    <p:sldId id="260" r:id="rId8"/>
    <p:sldId id="285" r:id="rId9"/>
    <p:sldId id="261" r:id="rId10"/>
    <p:sldId id="263" r:id="rId11"/>
    <p:sldId id="264" r:id="rId12"/>
    <p:sldId id="269" r:id="rId13"/>
    <p:sldId id="262" r:id="rId14"/>
    <p:sldId id="270" r:id="rId15"/>
    <p:sldId id="271" r:id="rId16"/>
    <p:sldId id="272" r:id="rId17"/>
    <p:sldId id="273" r:id="rId18"/>
    <p:sldId id="275" r:id="rId19"/>
    <p:sldId id="276" r:id="rId20"/>
    <p:sldId id="278" r:id="rId21"/>
    <p:sldId id="277" r:id="rId22"/>
    <p:sldId id="279" r:id="rId23"/>
    <p:sldId id="280" r:id="rId24"/>
    <p:sldId id="287" r:id="rId25"/>
    <p:sldId id="282" r:id="rId26"/>
    <p:sldId id="284" r:id="rId27"/>
    <p:sldId id="286" r:id="rId28"/>
    <p:sldId id="281" r:id="rId29"/>
    <p:sldId id="288" r:id="rId30"/>
    <p:sldId id="290" r:id="rId31"/>
    <p:sldId id="300" r:id="rId32"/>
    <p:sldId id="293" r:id="rId33"/>
    <p:sldId id="289" r:id="rId34"/>
    <p:sldId id="298" r:id="rId35"/>
    <p:sldId id="299" r:id="rId36"/>
    <p:sldId id="283" r:id="rId37"/>
    <p:sldId id="294" r:id="rId38"/>
    <p:sldId id="296" r:id="rId39"/>
    <p:sldId id="314" r:id="rId40"/>
    <p:sldId id="313" r:id="rId41"/>
    <p:sldId id="291" r:id="rId42"/>
    <p:sldId id="312" r:id="rId43"/>
    <p:sldId id="315" r:id="rId44"/>
    <p:sldId id="301" r:id="rId45"/>
    <p:sldId id="302" r:id="rId46"/>
    <p:sldId id="304" r:id="rId47"/>
    <p:sldId id="321" r:id="rId48"/>
    <p:sldId id="305" r:id="rId49"/>
    <p:sldId id="324" r:id="rId50"/>
    <p:sldId id="318" r:id="rId51"/>
    <p:sldId id="323" r:id="rId52"/>
    <p:sldId id="320" r:id="rId53"/>
    <p:sldId id="322" r:id="rId54"/>
    <p:sldId id="306" r:id="rId55"/>
    <p:sldId id="310" r:id="rId56"/>
    <p:sldId id="32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lkit Kapoor" userId="3b9cb7c0-615e-4a2b-b9d6-9f23c4676553" providerId="ADAL" clId="{5D670351-C62B-4A6E-A3EC-80597D51F538}"/>
    <pc:docChg chg="custSel modSld">
      <pc:chgData name="Pulkit Kapoor" userId="3b9cb7c0-615e-4a2b-b9d6-9f23c4676553" providerId="ADAL" clId="{5D670351-C62B-4A6E-A3EC-80597D51F538}" dt="2022-05-18T01:09:34.413" v="1" actId="478"/>
      <pc:docMkLst>
        <pc:docMk/>
      </pc:docMkLst>
      <pc:sldChg chg="addSp delSp modSp mod">
        <pc:chgData name="Pulkit Kapoor" userId="3b9cb7c0-615e-4a2b-b9d6-9f23c4676553" providerId="ADAL" clId="{5D670351-C62B-4A6E-A3EC-80597D51F538}" dt="2022-05-18T01:09:34.413" v="1" actId="478"/>
        <pc:sldMkLst>
          <pc:docMk/>
          <pc:sldMk cId="2319418680" sldId="256"/>
        </pc:sldMkLst>
        <pc:spChg chg="del">
          <ac:chgData name="Pulkit Kapoor" userId="3b9cb7c0-615e-4a2b-b9d6-9f23c4676553" providerId="ADAL" clId="{5D670351-C62B-4A6E-A3EC-80597D51F538}" dt="2022-05-18T01:09:22.437" v="0" actId="478"/>
          <ac:spMkLst>
            <pc:docMk/>
            <pc:sldMk cId="2319418680" sldId="256"/>
            <ac:spMk id="3" creationId="{419DC73A-271F-4824-BCB0-1F946CDE4359}"/>
          </ac:spMkLst>
        </pc:spChg>
        <pc:spChg chg="add del mod">
          <ac:chgData name="Pulkit Kapoor" userId="3b9cb7c0-615e-4a2b-b9d6-9f23c4676553" providerId="ADAL" clId="{5D670351-C62B-4A6E-A3EC-80597D51F538}" dt="2022-05-18T01:09:34.413" v="1" actId="478"/>
          <ac:spMkLst>
            <pc:docMk/>
            <pc:sldMk cId="2319418680" sldId="256"/>
            <ac:spMk id="5" creationId="{F5DC8889-203A-17DE-DFBE-C79F0CCF5666}"/>
          </ac:spMkLst>
        </pc:spChg>
      </pc:sldChg>
    </pc:docChg>
  </pc:docChgLst>
  <pc:docChgLst>
    <pc:chgData name="Pulkit Kapoor" userId="3b9cb7c0-615e-4a2b-b9d6-9f23c4676553" providerId="ADAL" clId="{1F38EAF9-587B-41E7-9174-418C7747E397}"/>
    <pc:docChg chg="undo redo custSel addSld delSld modSld sldOrd modMainMaster">
      <pc:chgData name="Pulkit Kapoor" userId="3b9cb7c0-615e-4a2b-b9d6-9f23c4676553" providerId="ADAL" clId="{1F38EAF9-587B-41E7-9174-418C7747E397}" dt="2022-04-04T01:17:38.722" v="8940" actId="2711"/>
      <pc:docMkLst>
        <pc:docMk/>
      </pc:docMkLst>
      <pc:sldChg chg="addSp delSp modSp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2319418680" sldId="256"/>
        </pc:sldMkLst>
        <pc:spChg chg="mod">
          <ac:chgData name="Pulkit Kapoor" userId="3b9cb7c0-615e-4a2b-b9d6-9f23c4676553" providerId="ADAL" clId="{1F38EAF9-587B-41E7-9174-418C7747E397}" dt="2022-04-03T00:11:25.855" v="1662" actId="2711"/>
          <ac:spMkLst>
            <pc:docMk/>
            <pc:sldMk cId="2319418680" sldId="256"/>
            <ac:spMk id="2" creationId="{40416908-0F70-45D2-81DD-E937748381BB}"/>
          </ac:spMkLst>
        </pc:spChg>
        <pc:spChg chg="mod">
          <ac:chgData name="Pulkit Kapoor" userId="3b9cb7c0-615e-4a2b-b9d6-9f23c4676553" providerId="ADAL" clId="{1F38EAF9-587B-41E7-9174-418C7747E397}" dt="2022-04-03T15:22:32.574" v="4198"/>
          <ac:spMkLst>
            <pc:docMk/>
            <pc:sldMk cId="2319418680" sldId="256"/>
            <ac:spMk id="3" creationId="{419DC73A-271F-4824-BCB0-1F946CDE4359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319418680" sldId="256"/>
            <ac:spMk id="10" creationId="{7905BA41-EE6E-4F80-8636-447F22DD729A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319418680" sldId="256"/>
            <ac:spMk id="12" creationId="{CD7549B2-EE05-4558-8C64-AC46755F2B25}"/>
          </ac:spMkLst>
        </pc:spChg>
        <pc:picChg chg="add">
          <ac:chgData name="Pulkit Kapoor" userId="3b9cb7c0-615e-4a2b-b9d6-9f23c4676553" providerId="ADAL" clId="{1F38EAF9-587B-41E7-9174-418C7747E397}" dt="2022-04-02T23:25:53.744" v="2" actId="26606"/>
          <ac:picMkLst>
            <pc:docMk/>
            <pc:sldMk cId="2319418680" sldId="256"/>
            <ac:picMk id="7" creationId="{E3B02720-F650-FC70-AC08-D8B6E52A12BA}"/>
          </ac:picMkLst>
        </pc:picChg>
      </pc:sldChg>
      <pc:sldChg chg="addSp delSp modSp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103654854" sldId="257"/>
        </pc:sldMkLst>
        <pc:spChg chg="mod">
          <ac:chgData name="Pulkit Kapoor" userId="3b9cb7c0-615e-4a2b-b9d6-9f23c4676553" providerId="ADAL" clId="{1F38EAF9-587B-41E7-9174-418C7747E397}" dt="2022-04-02T23:33:46.719" v="259" actId="26606"/>
          <ac:spMkLst>
            <pc:docMk/>
            <pc:sldMk cId="103654854" sldId="257"/>
            <ac:spMk id="2" creationId="{15260D00-8392-4AF5-91A3-7459CCA10FDA}"/>
          </ac:spMkLst>
        </pc:spChg>
        <pc:spChg chg="del mod">
          <ac:chgData name="Pulkit Kapoor" userId="3b9cb7c0-615e-4a2b-b9d6-9f23c4676553" providerId="ADAL" clId="{1F38EAF9-587B-41E7-9174-418C7747E397}" dt="2022-04-02T23:33:46.719" v="259" actId="26606"/>
          <ac:spMkLst>
            <pc:docMk/>
            <pc:sldMk cId="103654854" sldId="257"/>
            <ac:spMk id="3" creationId="{E214B5A8-9F94-4356-9F24-CDDE5BCEB3DB}"/>
          </ac:spMkLst>
        </pc:spChg>
        <pc:graphicFrameChg chg="add mod">
          <ac:chgData name="Pulkit Kapoor" userId="3b9cb7c0-615e-4a2b-b9d6-9f23c4676553" providerId="ADAL" clId="{1F38EAF9-587B-41E7-9174-418C7747E397}" dt="2022-04-03T00:12:44.079" v="1668" actId="2711"/>
          <ac:graphicFrameMkLst>
            <pc:docMk/>
            <pc:sldMk cId="103654854" sldId="257"/>
            <ac:graphicFrameMk id="7" creationId="{E25962C8-8D88-7F56-1774-3ACA1CC21348}"/>
          </ac:graphicFrameMkLst>
        </pc:graphicFrameChg>
        <pc:picChg chg="add">
          <ac:chgData name="Pulkit Kapoor" userId="3b9cb7c0-615e-4a2b-b9d6-9f23c4676553" providerId="ADAL" clId="{1F38EAF9-587B-41E7-9174-418C7747E397}" dt="2022-04-02T23:33:46.719" v="259" actId="26606"/>
          <ac:picMkLst>
            <pc:docMk/>
            <pc:sldMk cId="103654854" sldId="257"/>
            <ac:picMk id="6" creationId="{F5E779B9-F5B3-582E-C184-A296AF20E224}"/>
          </ac:picMkLst>
        </pc:picChg>
        <pc:cxnChg chg="add del">
          <ac:chgData name="Pulkit Kapoor" userId="3b9cb7c0-615e-4a2b-b9d6-9f23c4676553" providerId="ADAL" clId="{1F38EAF9-587B-41E7-9174-418C7747E397}" dt="2022-04-03T15:22:32.574" v="4198"/>
          <ac:cxnSpMkLst>
            <pc:docMk/>
            <pc:sldMk cId="103654854" sldId="257"/>
            <ac:cxnSpMk id="10" creationId="{A7F400EE-A8A5-48AF-B4D6-291B52C6F0B0}"/>
          </ac:cxnSpMkLst>
        </pc:cxnChg>
      </pc:sldChg>
      <pc:sldChg chg="addSp delSp modSp mod setBg">
        <pc:chgData name="Pulkit Kapoor" userId="3b9cb7c0-615e-4a2b-b9d6-9f23c4676553" providerId="ADAL" clId="{1F38EAF9-587B-41E7-9174-418C7747E397}" dt="2022-04-03T15:22:32.574" v="4198"/>
        <pc:sldMkLst>
          <pc:docMk/>
          <pc:sldMk cId="1323853655" sldId="258"/>
        </pc:sldMkLst>
        <pc:spChg chg="mod">
          <ac:chgData name="Pulkit Kapoor" userId="3b9cb7c0-615e-4a2b-b9d6-9f23c4676553" providerId="ADAL" clId="{1F38EAF9-587B-41E7-9174-418C7747E397}" dt="2022-04-03T15:22:32.574" v="4198"/>
          <ac:spMkLst>
            <pc:docMk/>
            <pc:sldMk cId="1323853655" sldId="258"/>
            <ac:spMk id="2" creationId="{ABA48F6F-D2DD-4AD2-9695-7764ACCF2A8B}"/>
          </ac:spMkLst>
        </pc:spChg>
        <pc:spChg chg="del mod">
          <ac:chgData name="Pulkit Kapoor" userId="3b9cb7c0-615e-4a2b-b9d6-9f23c4676553" providerId="ADAL" clId="{1F38EAF9-587B-41E7-9174-418C7747E397}" dt="2022-04-02T23:37:24.384" v="339" actId="26606"/>
          <ac:spMkLst>
            <pc:docMk/>
            <pc:sldMk cId="1323853655" sldId="258"/>
            <ac:spMk id="3" creationId="{A7195025-1D05-4CE0-84D1-7F3E2B669607}"/>
          </ac:spMkLst>
        </pc:spChg>
        <pc:spChg chg="add del">
          <ac:chgData name="Pulkit Kapoor" userId="3b9cb7c0-615e-4a2b-b9d6-9f23c4676553" providerId="ADAL" clId="{1F38EAF9-587B-41E7-9174-418C7747E397}" dt="2022-04-02T23:37:19.134" v="336" actId="26606"/>
          <ac:spMkLst>
            <pc:docMk/>
            <pc:sldMk cId="1323853655" sldId="258"/>
            <ac:spMk id="9" creationId="{04812C46-200A-4DEB-A05E-3ED6C68C2387}"/>
          </ac:spMkLst>
        </pc:spChg>
        <pc:spChg chg="add del">
          <ac:chgData name="Pulkit Kapoor" userId="3b9cb7c0-615e-4a2b-b9d6-9f23c4676553" providerId="ADAL" clId="{1F38EAF9-587B-41E7-9174-418C7747E397}" dt="2022-04-02T23:37:19.134" v="336" actId="26606"/>
          <ac:spMkLst>
            <pc:docMk/>
            <pc:sldMk cId="1323853655" sldId="258"/>
            <ac:spMk id="11" creationId="{D1EA859B-E555-4109-94F3-6700E046E008}"/>
          </ac:spMkLst>
        </pc:spChg>
        <pc:spChg chg="add del">
          <ac:chgData name="Pulkit Kapoor" userId="3b9cb7c0-615e-4a2b-b9d6-9f23c4676553" providerId="ADAL" clId="{1F38EAF9-587B-41E7-9174-418C7747E397}" dt="2022-04-02T23:37:24.350" v="338" actId="26606"/>
          <ac:spMkLst>
            <pc:docMk/>
            <pc:sldMk cId="1323853655" sldId="258"/>
            <ac:spMk id="13" creationId="{04812C46-200A-4DEB-A05E-3ED6C68C2387}"/>
          </ac:spMkLst>
        </pc:spChg>
        <pc:spChg chg="add del">
          <ac:chgData name="Pulkit Kapoor" userId="3b9cb7c0-615e-4a2b-b9d6-9f23c4676553" providerId="ADAL" clId="{1F38EAF9-587B-41E7-9174-418C7747E397}" dt="2022-04-02T23:37:24.350" v="338" actId="26606"/>
          <ac:spMkLst>
            <pc:docMk/>
            <pc:sldMk cId="1323853655" sldId="258"/>
            <ac:spMk id="15" creationId="{D1EA859B-E555-4109-94F3-6700E046E008}"/>
          </ac:spMkLst>
        </pc:spChg>
        <pc:graphicFrameChg chg="add mod">
          <ac:chgData name="Pulkit Kapoor" userId="3b9cb7c0-615e-4a2b-b9d6-9f23c4676553" providerId="ADAL" clId="{1F38EAF9-587B-41E7-9174-418C7747E397}" dt="2022-04-03T15:22:32.574" v="4198"/>
          <ac:graphicFrameMkLst>
            <pc:docMk/>
            <pc:sldMk cId="1323853655" sldId="258"/>
            <ac:graphicFrameMk id="17" creationId="{68DFFD06-5DF8-1C57-F6AA-CD1AC21F1966}"/>
          </ac:graphicFrameMkLst>
        </pc:graphicFrameChg>
        <pc:picChg chg="add del">
          <ac:chgData name="Pulkit Kapoor" userId="3b9cb7c0-615e-4a2b-b9d6-9f23c4676553" providerId="ADAL" clId="{1F38EAF9-587B-41E7-9174-418C7747E397}" dt="2022-04-02T23:37:19.134" v="336" actId="26606"/>
          <ac:picMkLst>
            <pc:docMk/>
            <pc:sldMk cId="1323853655" sldId="258"/>
            <ac:picMk id="5" creationId="{77C95005-4450-451D-8CA9-7FA70464047F}"/>
          </ac:picMkLst>
        </pc:picChg>
        <pc:picChg chg="add del">
          <ac:chgData name="Pulkit Kapoor" userId="3b9cb7c0-615e-4a2b-b9d6-9f23c4676553" providerId="ADAL" clId="{1F38EAF9-587B-41E7-9174-418C7747E397}" dt="2022-04-02T23:37:24.350" v="338" actId="26606"/>
          <ac:picMkLst>
            <pc:docMk/>
            <pc:sldMk cId="1323853655" sldId="258"/>
            <ac:picMk id="14" creationId="{47355D1E-8F0B-E168-3238-64D37B8E852B}"/>
          </ac:picMkLst>
        </pc:picChg>
      </pc:sldChg>
      <pc:sldChg chg="addSp delSp modSp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2046529958" sldId="259"/>
        </pc:sldMkLst>
        <pc:spChg chg="mod">
          <ac:chgData name="Pulkit Kapoor" userId="3b9cb7c0-615e-4a2b-b9d6-9f23c4676553" providerId="ADAL" clId="{1F38EAF9-587B-41E7-9174-418C7747E397}" dt="2022-04-03T00:13:18.784" v="1673" actId="2711"/>
          <ac:spMkLst>
            <pc:docMk/>
            <pc:sldMk cId="2046529958" sldId="259"/>
            <ac:spMk id="2" creationId="{88AE7FF3-9532-4F9C-98AA-DB976A506836}"/>
          </ac:spMkLst>
        </pc:spChg>
        <pc:spChg chg="mod">
          <ac:chgData name="Pulkit Kapoor" userId="3b9cb7c0-615e-4a2b-b9d6-9f23c4676553" providerId="ADAL" clId="{1F38EAF9-587B-41E7-9174-418C7747E397}" dt="2022-04-03T00:13:23.099" v="1674" actId="2711"/>
          <ac:spMkLst>
            <pc:docMk/>
            <pc:sldMk cId="2046529958" sldId="259"/>
            <ac:spMk id="3" creationId="{4BA348CF-0A14-476C-9E36-3C2FA060F21F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046529958" sldId="259"/>
            <ac:spMk id="8" creationId="{907EF6B7-1338-4443-8C46-6A318D952DFD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046529958" sldId="259"/>
            <ac:spMk id="10" creationId="{DAAE4CDD-124C-4DCF-9584-B6033B545DD5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046529958" sldId="259"/>
            <ac:spMk id="12" creationId="{081E4A58-353D-44AE-B2FC-2A74E2E400F7}"/>
          </ac:spMkLst>
        </pc:spChg>
      </pc:sldChg>
      <pc:sldChg chg="addSp delSp modSp mod or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2754150896" sldId="260"/>
        </pc:sldMkLst>
        <pc:spChg chg="mod">
          <ac:chgData name="Pulkit Kapoor" userId="3b9cb7c0-615e-4a2b-b9d6-9f23c4676553" providerId="ADAL" clId="{1F38EAF9-587B-41E7-9174-418C7747E397}" dt="2022-04-03T00:13:35.932" v="1676" actId="2711"/>
          <ac:spMkLst>
            <pc:docMk/>
            <pc:sldMk cId="2754150896" sldId="260"/>
            <ac:spMk id="2" creationId="{E37BEF2C-5230-4469-B617-885EA9F721F3}"/>
          </ac:spMkLst>
        </pc:spChg>
        <pc:spChg chg="mod">
          <ac:chgData name="Pulkit Kapoor" userId="3b9cb7c0-615e-4a2b-b9d6-9f23c4676553" providerId="ADAL" clId="{1F38EAF9-587B-41E7-9174-418C7747E397}" dt="2022-04-03T00:13:29.632" v="1675" actId="2711"/>
          <ac:spMkLst>
            <pc:docMk/>
            <pc:sldMk cId="2754150896" sldId="260"/>
            <ac:spMk id="3" creationId="{8F268A93-16A4-47A1-8C18-2A07D729E9DE}"/>
          </ac:spMkLst>
        </pc:spChg>
        <pc:spChg chg="add del">
          <ac:chgData name="Pulkit Kapoor" userId="3b9cb7c0-615e-4a2b-b9d6-9f23c4676553" providerId="ADAL" clId="{1F38EAF9-587B-41E7-9174-418C7747E397}" dt="2022-04-02T23:41:01.050" v="522" actId="26606"/>
          <ac:spMkLst>
            <pc:docMk/>
            <pc:sldMk cId="2754150896" sldId="260"/>
            <ac:spMk id="10" creationId="{4AC6B390-BC59-4F1D-A0EE-D71A92F0A0B2}"/>
          </ac:spMkLst>
        </pc:spChg>
        <pc:spChg chg="add del">
          <ac:chgData name="Pulkit Kapoor" userId="3b9cb7c0-615e-4a2b-b9d6-9f23c4676553" providerId="ADAL" clId="{1F38EAF9-587B-41E7-9174-418C7747E397}" dt="2022-04-02T23:41:01.050" v="522" actId="26606"/>
          <ac:spMkLst>
            <pc:docMk/>
            <pc:sldMk cId="2754150896" sldId="260"/>
            <ac:spMk id="12" creationId="{B6C60D79-16F1-4C4B-B7E3-7634E7069CDE}"/>
          </ac:spMkLst>
        </pc:spChg>
        <pc:spChg chg="add del">
          <ac:chgData name="Pulkit Kapoor" userId="3b9cb7c0-615e-4a2b-b9d6-9f23c4676553" providerId="ADAL" clId="{1F38EAF9-587B-41E7-9174-418C7747E397}" dt="2022-04-02T23:41:01.050" v="522" actId="26606"/>
          <ac:spMkLst>
            <pc:docMk/>
            <pc:sldMk cId="2754150896" sldId="260"/>
            <ac:spMk id="14" creationId="{426B127E-6498-4C77-9C9D-4553A5113B80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754150896" sldId="260"/>
            <ac:spMk id="19" creationId="{6FBDFA86-51D3-4729-B154-796918372804}"/>
          </ac:spMkLst>
        </pc:spChg>
        <pc:picChg chg="add mod ord">
          <ac:chgData name="Pulkit Kapoor" userId="3b9cb7c0-615e-4a2b-b9d6-9f23c4676553" providerId="ADAL" clId="{1F38EAF9-587B-41E7-9174-418C7747E397}" dt="2022-04-02T23:41:01.050" v="522" actId="26606"/>
          <ac:picMkLst>
            <pc:docMk/>
            <pc:sldMk cId="2754150896" sldId="260"/>
            <ac:picMk id="7" creationId="{592DE884-818E-1A1C-39E6-81622162803A}"/>
          </ac:picMkLst>
        </pc:picChg>
        <pc:cxnChg chg="add del">
          <ac:chgData name="Pulkit Kapoor" userId="3b9cb7c0-615e-4a2b-b9d6-9f23c4676553" providerId="ADAL" clId="{1F38EAF9-587B-41E7-9174-418C7747E397}" dt="2022-04-03T15:22:32.574" v="4198"/>
          <ac:cxnSpMkLst>
            <pc:docMk/>
            <pc:sldMk cId="2754150896" sldId="260"/>
            <ac:cxnSpMk id="21" creationId="{0F1CE7C6-BE91-42A7-9214-F33FD918C386}"/>
          </ac:cxnSpMkLst>
        </pc:cxnChg>
      </pc:sldChg>
      <pc:sldChg chg="addSp delSp modSp mod ord setBg setClrOvrMap delDesignElem">
        <pc:chgData name="Pulkit Kapoor" userId="3b9cb7c0-615e-4a2b-b9d6-9f23c4676553" providerId="ADAL" clId="{1F38EAF9-587B-41E7-9174-418C7747E397}" dt="2022-04-03T15:22:57.770" v="4200"/>
        <pc:sldMkLst>
          <pc:docMk/>
          <pc:sldMk cId="1395386544" sldId="261"/>
        </pc:sldMkLst>
        <pc:spChg chg="mod">
          <ac:chgData name="Pulkit Kapoor" userId="3b9cb7c0-615e-4a2b-b9d6-9f23c4676553" providerId="ADAL" clId="{1F38EAF9-587B-41E7-9174-418C7747E397}" dt="2022-04-03T00:13:48.522" v="1678" actId="2711"/>
          <ac:spMkLst>
            <pc:docMk/>
            <pc:sldMk cId="1395386544" sldId="261"/>
            <ac:spMk id="2" creationId="{13566CB5-73F4-49A4-9A9D-6E8B305F98D1}"/>
          </ac:spMkLst>
        </pc:spChg>
        <pc:spChg chg="mod">
          <ac:chgData name="Pulkit Kapoor" userId="3b9cb7c0-615e-4a2b-b9d6-9f23c4676553" providerId="ADAL" clId="{1F38EAF9-587B-41E7-9174-418C7747E397}" dt="2022-04-03T15:12:21.419" v="3741" actId="20577"/>
          <ac:spMkLst>
            <pc:docMk/>
            <pc:sldMk cId="1395386544" sldId="261"/>
            <ac:spMk id="3" creationId="{B1FA1F9F-A3C3-487A-8315-8CD4ACF794D9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395386544" sldId="261"/>
            <ac:spMk id="10" creationId="{E0D60ECE-8986-45DC-B7FE-EC7699B466B8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395386544" sldId="261"/>
            <ac:spMk id="12" creationId="{96964194-5878-40D2-8EC0-DDC58387FA56}"/>
          </ac:spMkLst>
        </pc:spChg>
        <pc:picChg chg="add">
          <ac:chgData name="Pulkit Kapoor" userId="3b9cb7c0-615e-4a2b-b9d6-9f23c4676553" providerId="ADAL" clId="{1F38EAF9-587B-41E7-9174-418C7747E397}" dt="2022-04-02T23:43:14.282" v="626" actId="26606"/>
          <ac:picMkLst>
            <pc:docMk/>
            <pc:sldMk cId="1395386544" sldId="261"/>
            <ac:picMk id="7" creationId="{FF514415-87ED-7F40-3FDA-B1338A72BA7D}"/>
          </ac:picMkLst>
        </pc:picChg>
      </pc:sldChg>
      <pc:sldChg chg="addSp delSp modSp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2751374925" sldId="262"/>
        </pc:sldMkLst>
        <pc:spChg chg="mod">
          <ac:chgData name="Pulkit Kapoor" userId="3b9cb7c0-615e-4a2b-b9d6-9f23c4676553" providerId="ADAL" clId="{1F38EAF9-587B-41E7-9174-418C7747E397}" dt="2022-04-03T00:18:27.084" v="1730" actId="26606"/>
          <ac:spMkLst>
            <pc:docMk/>
            <pc:sldMk cId="2751374925" sldId="262"/>
            <ac:spMk id="2" creationId="{5091D910-13F1-4B7D-A13A-FD3DAF877922}"/>
          </ac:spMkLst>
        </pc:spChg>
        <pc:spChg chg="mod">
          <ac:chgData name="Pulkit Kapoor" userId="3b9cb7c0-615e-4a2b-b9d6-9f23c4676553" providerId="ADAL" clId="{1F38EAF9-587B-41E7-9174-418C7747E397}" dt="2022-04-03T15:22:32.574" v="4198"/>
          <ac:spMkLst>
            <pc:docMk/>
            <pc:sldMk cId="2751374925" sldId="262"/>
            <ac:spMk id="3" creationId="{556A326B-0B8C-43CC-9DBE-FEF51F3A1732}"/>
          </ac:spMkLst>
        </pc:spChg>
        <pc:spChg chg="add del mod">
          <ac:chgData name="Pulkit Kapoor" userId="3b9cb7c0-615e-4a2b-b9d6-9f23c4676553" providerId="ADAL" clId="{1F38EAF9-587B-41E7-9174-418C7747E397}" dt="2022-04-03T00:19:20.599" v="1738"/>
          <ac:spMkLst>
            <pc:docMk/>
            <pc:sldMk cId="2751374925" sldId="262"/>
            <ac:spMk id="6" creationId="{A87D393D-448C-440E-8360-99C7C6F90C3B}"/>
          </ac:spMkLst>
        </pc:spChg>
        <pc:spChg chg="add mod">
          <ac:chgData name="Pulkit Kapoor" userId="3b9cb7c0-615e-4a2b-b9d6-9f23c4676553" providerId="ADAL" clId="{1F38EAF9-587B-41E7-9174-418C7747E397}" dt="2022-04-03T00:23:59.195" v="1851" actId="113"/>
          <ac:spMkLst>
            <pc:docMk/>
            <pc:sldMk cId="2751374925" sldId="262"/>
            <ac:spMk id="7" creationId="{EB618E53-7171-4676-86E4-A250D9589F4C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751374925" sldId="262"/>
            <ac:spMk id="10" creationId="{0ACDB3CA-62BA-4187-A0BD-732DFF710277}"/>
          </ac:spMkLst>
        </pc:spChg>
        <pc:picChg chg="add mod">
          <ac:chgData name="Pulkit Kapoor" userId="3b9cb7c0-615e-4a2b-b9d6-9f23c4676553" providerId="ADAL" clId="{1F38EAF9-587B-41E7-9174-418C7747E397}" dt="2022-04-03T00:18:37.083" v="1735" actId="1076"/>
          <ac:picMkLst>
            <pc:docMk/>
            <pc:sldMk cId="2751374925" sldId="262"/>
            <ac:picMk id="5" creationId="{837F9DD8-3F10-4659-B7A4-56525C5A5323}"/>
          </ac:picMkLst>
        </pc:picChg>
      </pc:sldChg>
      <pc:sldChg chg="addSp delSp modSp mod or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1289069128" sldId="263"/>
        </pc:sldMkLst>
        <pc:spChg chg="mod">
          <ac:chgData name="Pulkit Kapoor" userId="3b9cb7c0-615e-4a2b-b9d6-9f23c4676553" providerId="ADAL" clId="{1F38EAF9-587B-41E7-9174-418C7747E397}" dt="2022-04-03T00:14:01.632" v="1681" actId="27636"/>
          <ac:spMkLst>
            <pc:docMk/>
            <pc:sldMk cId="1289069128" sldId="263"/>
            <ac:spMk id="2" creationId="{33F7F18B-3CC9-47CF-B2E7-FB294A822D7E}"/>
          </ac:spMkLst>
        </pc:spChg>
        <pc:spChg chg="mod">
          <ac:chgData name="Pulkit Kapoor" userId="3b9cb7c0-615e-4a2b-b9d6-9f23c4676553" providerId="ADAL" clId="{1F38EAF9-587B-41E7-9174-418C7747E397}" dt="2022-04-03T00:25:33.024" v="1852" actId="14100"/>
          <ac:spMkLst>
            <pc:docMk/>
            <pc:sldMk cId="1289069128" sldId="263"/>
            <ac:spMk id="3" creationId="{4EAA675E-7B89-4E7A-A58A-2AE37B923830}"/>
          </ac:spMkLst>
        </pc:spChg>
        <pc:spChg chg="add del">
          <ac:chgData name="Pulkit Kapoor" userId="3b9cb7c0-615e-4a2b-b9d6-9f23c4676553" providerId="ADAL" clId="{1F38EAF9-587B-41E7-9174-418C7747E397}" dt="2022-04-03T00:01:00.865" v="1517" actId="26606"/>
          <ac:spMkLst>
            <pc:docMk/>
            <pc:sldMk cId="1289069128" sldId="263"/>
            <ac:spMk id="8" creationId="{081EA652-8C6A-4E69-BEB9-170809474553}"/>
          </ac:spMkLst>
        </pc:spChg>
        <pc:spChg chg="add del">
          <ac:chgData name="Pulkit Kapoor" userId="3b9cb7c0-615e-4a2b-b9d6-9f23c4676553" providerId="ADAL" clId="{1F38EAF9-587B-41E7-9174-418C7747E397}" dt="2022-04-03T00:01:00.865" v="1517" actId="26606"/>
          <ac:spMkLst>
            <pc:docMk/>
            <pc:sldMk cId="1289069128" sldId="263"/>
            <ac:spMk id="10" creationId="{5298780A-33B9-4EA2-8F67-DE68AD62841B}"/>
          </ac:spMkLst>
        </pc:spChg>
        <pc:spChg chg="add del">
          <ac:chgData name="Pulkit Kapoor" userId="3b9cb7c0-615e-4a2b-b9d6-9f23c4676553" providerId="ADAL" clId="{1F38EAF9-587B-41E7-9174-418C7747E397}" dt="2022-04-03T00:01:00.865" v="1517" actId="26606"/>
          <ac:spMkLst>
            <pc:docMk/>
            <pc:sldMk cId="1289069128" sldId="263"/>
            <ac:spMk id="12" creationId="{7F488E8B-4E1E-4402-8935-D4E6C02615C7}"/>
          </ac:spMkLst>
        </pc:spChg>
        <pc:spChg chg="add del">
          <ac:chgData name="Pulkit Kapoor" userId="3b9cb7c0-615e-4a2b-b9d6-9f23c4676553" providerId="ADAL" clId="{1F38EAF9-587B-41E7-9174-418C7747E397}" dt="2022-04-03T00:01:09.009" v="1519" actId="26606"/>
          <ac:spMkLst>
            <pc:docMk/>
            <pc:sldMk cId="1289069128" sldId="263"/>
            <ac:spMk id="14" creationId="{BD92035A-AA2F-4CD8-A556-1CE8BDEC75BD}"/>
          </ac:spMkLst>
        </pc:spChg>
        <pc:spChg chg="add del">
          <ac:chgData name="Pulkit Kapoor" userId="3b9cb7c0-615e-4a2b-b9d6-9f23c4676553" providerId="ADAL" clId="{1F38EAF9-587B-41E7-9174-418C7747E397}" dt="2022-04-03T00:01:09.009" v="1519" actId="26606"/>
          <ac:spMkLst>
            <pc:docMk/>
            <pc:sldMk cId="1289069128" sldId="263"/>
            <ac:spMk id="15" creationId="{5C8908E2-EE49-44D2-9428-A28D2312A8D5}"/>
          </ac:spMkLst>
        </pc:spChg>
        <pc:spChg chg="add del">
          <ac:chgData name="Pulkit Kapoor" userId="3b9cb7c0-615e-4a2b-b9d6-9f23c4676553" providerId="ADAL" clId="{1F38EAF9-587B-41E7-9174-418C7747E397}" dt="2022-04-03T00:01:09.009" v="1519" actId="26606"/>
          <ac:spMkLst>
            <pc:docMk/>
            <pc:sldMk cId="1289069128" sldId="263"/>
            <ac:spMk id="16" creationId="{ED888B23-07FA-482A-96DF-47E31AF1A603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289069128" sldId="263"/>
            <ac:spMk id="20" creationId="{081EA652-8C6A-4E69-BEB9-170809474553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289069128" sldId="263"/>
            <ac:spMk id="21" creationId="{5298780A-33B9-4EA2-8F67-DE68AD62841B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289069128" sldId="263"/>
            <ac:spMk id="22" creationId="{7F488E8B-4E1E-4402-8935-D4E6C02615C7}"/>
          </ac:spMkLst>
        </pc:spChg>
        <pc:grpChg chg="add del">
          <ac:chgData name="Pulkit Kapoor" userId="3b9cb7c0-615e-4a2b-b9d6-9f23c4676553" providerId="ADAL" clId="{1F38EAF9-587B-41E7-9174-418C7747E397}" dt="2022-04-03T00:01:09.009" v="1519" actId="26606"/>
          <ac:grpSpMkLst>
            <pc:docMk/>
            <pc:sldMk cId="1289069128" sldId="263"/>
            <ac:grpSpMk id="17" creationId="{5D1A9D8B-3117-4D9D-BDA4-DD81895098B0}"/>
          </ac:grpSpMkLst>
        </pc:grpChg>
      </pc:sldChg>
      <pc:sldChg chg="addSp delSp modSp mod ord setBg setClrOvrMap delDesignElem">
        <pc:chgData name="Pulkit Kapoor" userId="3b9cb7c0-615e-4a2b-b9d6-9f23c4676553" providerId="ADAL" clId="{1F38EAF9-587B-41E7-9174-418C7747E397}" dt="2022-04-03T15:22:57.770" v="4200"/>
        <pc:sldMkLst>
          <pc:docMk/>
          <pc:sldMk cId="3572840204" sldId="264"/>
        </pc:sldMkLst>
        <pc:spChg chg="mod">
          <ac:chgData name="Pulkit Kapoor" userId="3b9cb7c0-615e-4a2b-b9d6-9f23c4676553" providerId="ADAL" clId="{1F38EAF9-587B-41E7-9174-418C7747E397}" dt="2022-04-03T00:14:25.562" v="1685" actId="404"/>
          <ac:spMkLst>
            <pc:docMk/>
            <pc:sldMk cId="3572840204" sldId="264"/>
            <ac:spMk id="2" creationId="{03BCF445-8FB6-4953-96FF-1B23710C3EA6}"/>
          </ac:spMkLst>
        </pc:spChg>
        <pc:spChg chg="add del mod">
          <ac:chgData name="Pulkit Kapoor" userId="3b9cb7c0-615e-4a2b-b9d6-9f23c4676553" providerId="ADAL" clId="{1F38EAF9-587B-41E7-9174-418C7747E397}" dt="2022-04-03T00:06:58.573" v="1618" actId="26606"/>
          <ac:spMkLst>
            <pc:docMk/>
            <pc:sldMk cId="3572840204" sldId="264"/>
            <ac:spMk id="3" creationId="{4173DA90-741E-4095-A97C-14662329B829}"/>
          </ac:spMkLst>
        </pc:spChg>
        <pc:spChg chg="add del">
          <ac:chgData name="Pulkit Kapoor" userId="3b9cb7c0-615e-4a2b-b9d6-9f23c4676553" providerId="ADAL" clId="{1F38EAF9-587B-41E7-9174-418C7747E397}" dt="2022-04-03T00:06:58.573" v="1618" actId="26606"/>
          <ac:spMkLst>
            <pc:docMk/>
            <pc:sldMk cId="3572840204" sldId="264"/>
            <ac:spMk id="8" creationId="{AD21898E-86C0-4C8A-A76C-DF33E844C87A}"/>
          </ac:spMkLst>
        </pc:spChg>
        <pc:spChg chg="add del">
          <ac:chgData name="Pulkit Kapoor" userId="3b9cb7c0-615e-4a2b-b9d6-9f23c4676553" providerId="ADAL" clId="{1F38EAF9-587B-41E7-9174-418C7747E397}" dt="2022-04-03T00:06:58.573" v="1618" actId="26606"/>
          <ac:spMkLst>
            <pc:docMk/>
            <pc:sldMk cId="3572840204" sldId="264"/>
            <ac:spMk id="10" creationId="{5C8F04BD-D093-45D0-B54C-50FDB308B4EE}"/>
          </ac:spMkLst>
        </pc:spChg>
        <pc:spChg chg="add del">
          <ac:chgData name="Pulkit Kapoor" userId="3b9cb7c0-615e-4a2b-b9d6-9f23c4676553" providerId="ADAL" clId="{1F38EAF9-587B-41E7-9174-418C7747E397}" dt="2022-04-03T00:06:58.539" v="1617" actId="26606"/>
          <ac:spMkLst>
            <pc:docMk/>
            <pc:sldMk cId="3572840204" sldId="264"/>
            <ac:spMk id="16" creationId="{BACC6370-2D7E-4714-9D71-7542949D7D5D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572840204" sldId="264"/>
            <ac:spMk id="17" creationId="{E0D60ECE-8986-45DC-B7FE-EC7699B466B8}"/>
          </ac:spMkLst>
        </pc:spChg>
        <pc:spChg chg="add del">
          <ac:chgData name="Pulkit Kapoor" userId="3b9cb7c0-615e-4a2b-b9d6-9f23c4676553" providerId="ADAL" clId="{1F38EAF9-587B-41E7-9174-418C7747E397}" dt="2022-04-03T00:06:58.539" v="1617" actId="26606"/>
          <ac:spMkLst>
            <pc:docMk/>
            <pc:sldMk cId="3572840204" sldId="264"/>
            <ac:spMk id="18" creationId="{F68B3F68-107C-434F-AA38-110D5EA91B85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572840204" sldId="264"/>
            <ac:spMk id="19" creationId="{96964194-5878-40D2-8EC0-DDC58387FA56}"/>
          </ac:spMkLst>
        </pc:spChg>
        <pc:spChg chg="add del">
          <ac:chgData name="Pulkit Kapoor" userId="3b9cb7c0-615e-4a2b-b9d6-9f23c4676553" providerId="ADAL" clId="{1F38EAF9-587B-41E7-9174-418C7747E397}" dt="2022-04-03T00:06:58.539" v="1617" actId="26606"/>
          <ac:spMkLst>
            <pc:docMk/>
            <pc:sldMk cId="3572840204" sldId="264"/>
            <ac:spMk id="20" creationId="{AAD0DBB9-1A4B-4391-81D4-CB19F9AB918A}"/>
          </ac:spMkLst>
        </pc:spChg>
        <pc:spChg chg="add del">
          <ac:chgData name="Pulkit Kapoor" userId="3b9cb7c0-615e-4a2b-b9d6-9f23c4676553" providerId="ADAL" clId="{1F38EAF9-587B-41E7-9174-418C7747E397}" dt="2022-04-03T00:06:58.539" v="1617" actId="26606"/>
          <ac:spMkLst>
            <pc:docMk/>
            <pc:sldMk cId="3572840204" sldId="264"/>
            <ac:spMk id="22" creationId="{063BBA22-50EA-4C4D-BE05-F1CE4E63AA56}"/>
          </ac:spMkLst>
        </pc:spChg>
        <pc:spChg chg="add mod">
          <ac:chgData name="Pulkit Kapoor" userId="3b9cb7c0-615e-4a2b-b9d6-9f23c4676553" providerId="ADAL" clId="{1F38EAF9-587B-41E7-9174-418C7747E397}" dt="2022-04-03T00:14:13.056" v="1682" actId="2711"/>
          <ac:spMkLst>
            <pc:docMk/>
            <pc:sldMk cId="3572840204" sldId="264"/>
            <ac:spMk id="24" creationId="{4173DA90-741E-4095-A97C-14662329B829}"/>
          </ac:spMkLst>
        </pc:spChg>
        <pc:graphicFrameChg chg="add del">
          <ac:chgData name="Pulkit Kapoor" userId="3b9cb7c0-615e-4a2b-b9d6-9f23c4676553" providerId="ADAL" clId="{1F38EAF9-587B-41E7-9174-418C7747E397}" dt="2022-04-03T00:06:58.539" v="1617" actId="26606"/>
          <ac:graphicFrameMkLst>
            <pc:docMk/>
            <pc:sldMk cId="3572840204" sldId="264"/>
            <ac:graphicFrameMk id="12" creationId="{122C139A-DBA5-CB11-770D-132447030589}"/>
          </ac:graphicFrameMkLst>
        </pc:graphicFrameChg>
        <pc:picChg chg="add">
          <ac:chgData name="Pulkit Kapoor" userId="3b9cb7c0-615e-4a2b-b9d6-9f23c4676553" providerId="ADAL" clId="{1F38EAF9-587B-41E7-9174-418C7747E397}" dt="2022-04-03T00:06:58.573" v="1618" actId="26606"/>
          <ac:picMkLst>
            <pc:docMk/>
            <pc:sldMk cId="3572840204" sldId="264"/>
            <ac:picMk id="14" creationId="{5F38D974-82E9-70CC-8A90-68D96EB99E56}"/>
          </ac:picMkLst>
        </pc:picChg>
      </pc:sldChg>
      <pc:sldChg chg="del ord">
        <pc:chgData name="Pulkit Kapoor" userId="3b9cb7c0-615e-4a2b-b9d6-9f23c4676553" providerId="ADAL" clId="{1F38EAF9-587B-41E7-9174-418C7747E397}" dt="2022-04-03T00:09:51.010" v="1659" actId="2696"/>
        <pc:sldMkLst>
          <pc:docMk/>
          <pc:sldMk cId="196005871" sldId="265"/>
        </pc:sldMkLst>
      </pc:sldChg>
      <pc:sldChg chg="addSp delSp modSp new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2930885074" sldId="266"/>
        </pc:sldMkLst>
        <pc:spChg chg="mod">
          <ac:chgData name="Pulkit Kapoor" userId="3b9cb7c0-615e-4a2b-b9d6-9f23c4676553" providerId="ADAL" clId="{1F38EAF9-587B-41E7-9174-418C7747E397}" dt="2022-04-03T00:11:45.599" v="1664" actId="2711"/>
          <ac:spMkLst>
            <pc:docMk/>
            <pc:sldMk cId="2930885074" sldId="266"/>
            <ac:spMk id="2" creationId="{6DA5C001-6506-4A37-9C32-6AB99C4BE4D8}"/>
          </ac:spMkLst>
        </pc:spChg>
        <pc:spChg chg="mod">
          <ac:chgData name="Pulkit Kapoor" userId="3b9cb7c0-615e-4a2b-b9d6-9f23c4676553" providerId="ADAL" clId="{1F38EAF9-587B-41E7-9174-418C7747E397}" dt="2022-04-03T00:11:33.507" v="1663" actId="2711"/>
          <ac:spMkLst>
            <pc:docMk/>
            <pc:sldMk cId="2930885074" sldId="266"/>
            <ac:spMk id="3" creationId="{D07679BE-8643-430C-B3B0-5BF43548259B}"/>
          </ac:spMkLst>
        </pc:spChg>
        <pc:picChg chg="add">
          <ac:chgData name="Pulkit Kapoor" userId="3b9cb7c0-615e-4a2b-b9d6-9f23c4676553" providerId="ADAL" clId="{1F38EAF9-587B-41E7-9174-418C7747E397}" dt="2022-04-02T23:32:38.742" v="244" actId="26606"/>
          <ac:picMkLst>
            <pc:docMk/>
            <pc:sldMk cId="2930885074" sldId="266"/>
            <ac:picMk id="5" creationId="{27557D09-A44C-6EA1-1C9F-7BB07F35D1F0}"/>
          </ac:picMkLst>
        </pc:picChg>
        <pc:cxnChg chg="add del">
          <ac:chgData name="Pulkit Kapoor" userId="3b9cb7c0-615e-4a2b-b9d6-9f23c4676553" providerId="ADAL" clId="{1F38EAF9-587B-41E7-9174-418C7747E397}" dt="2022-04-03T15:22:32.574" v="4198"/>
          <ac:cxnSpMkLst>
            <pc:docMk/>
            <pc:sldMk cId="2930885074" sldId="266"/>
            <ac:cxnSpMk id="9" creationId="{A7F400EE-A8A5-48AF-B4D6-291B52C6F0B0}"/>
          </ac:cxnSpMkLst>
        </pc:cxnChg>
      </pc:sldChg>
      <pc:sldChg chg="addSp delSp modSp new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2467591402" sldId="267"/>
        </pc:sldMkLst>
        <pc:spChg chg="del">
          <ac:chgData name="Pulkit Kapoor" userId="3b9cb7c0-615e-4a2b-b9d6-9f23c4676553" providerId="ADAL" clId="{1F38EAF9-587B-41E7-9174-418C7747E397}" dt="2022-04-02T23:34:43.708" v="273" actId="478"/>
          <ac:spMkLst>
            <pc:docMk/>
            <pc:sldMk cId="2467591402" sldId="267"/>
            <ac:spMk id="2" creationId="{28953F51-AE55-43EF-8D08-C12C81150BF8}"/>
          </ac:spMkLst>
        </pc:spChg>
        <pc:spChg chg="mod ord">
          <ac:chgData name="Pulkit Kapoor" userId="3b9cb7c0-615e-4a2b-b9d6-9f23c4676553" providerId="ADAL" clId="{1F38EAF9-587B-41E7-9174-418C7747E397}" dt="2022-04-03T00:12:52.472" v="1669" actId="2711"/>
          <ac:spMkLst>
            <pc:docMk/>
            <pc:sldMk cId="2467591402" sldId="267"/>
            <ac:spMk id="3" creationId="{703C1743-55D6-4318-B85F-18A89CB0A635}"/>
          </ac:spMkLst>
        </pc:spChg>
        <pc:spChg chg="add del">
          <ac:chgData name="Pulkit Kapoor" userId="3b9cb7c0-615e-4a2b-b9d6-9f23c4676553" providerId="ADAL" clId="{1F38EAF9-587B-41E7-9174-418C7747E397}" dt="2022-04-02T23:35:08.875" v="277" actId="26606"/>
          <ac:spMkLst>
            <pc:docMk/>
            <pc:sldMk cId="2467591402" sldId="267"/>
            <ac:spMk id="14" creationId="{8181FC64-B306-4821-98E2-780662EFC486}"/>
          </ac:spMkLst>
        </pc:spChg>
        <pc:spChg chg="add del">
          <ac:chgData name="Pulkit Kapoor" userId="3b9cb7c0-615e-4a2b-b9d6-9f23c4676553" providerId="ADAL" clId="{1F38EAF9-587B-41E7-9174-418C7747E397}" dt="2022-04-02T23:35:08.875" v="277" actId="26606"/>
          <ac:spMkLst>
            <pc:docMk/>
            <pc:sldMk cId="2467591402" sldId="267"/>
            <ac:spMk id="16" creationId="{5871FC61-DD4E-47D4-81FD-8A7E7D12B371}"/>
          </ac:spMkLst>
        </pc:spChg>
        <pc:spChg chg="add del">
          <ac:chgData name="Pulkit Kapoor" userId="3b9cb7c0-615e-4a2b-b9d6-9f23c4676553" providerId="ADAL" clId="{1F38EAF9-587B-41E7-9174-418C7747E397}" dt="2022-04-02T23:35:08.875" v="277" actId="26606"/>
          <ac:spMkLst>
            <pc:docMk/>
            <pc:sldMk cId="2467591402" sldId="267"/>
            <ac:spMk id="18" creationId="{F9EC3F91-A75C-4F74-867E-E4C28C13546B}"/>
          </ac:spMkLst>
        </pc:spChg>
        <pc:spChg chg="add del">
          <ac:chgData name="Pulkit Kapoor" userId="3b9cb7c0-615e-4a2b-b9d6-9f23c4676553" providerId="ADAL" clId="{1F38EAF9-587B-41E7-9174-418C7747E397}" dt="2022-04-02T23:35:08.875" v="277" actId="26606"/>
          <ac:spMkLst>
            <pc:docMk/>
            <pc:sldMk cId="2467591402" sldId="267"/>
            <ac:spMk id="20" creationId="{829A1E2C-5AC8-40FC-99E9-832069D39792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467591402" sldId="267"/>
            <ac:spMk id="22" creationId="{04812C46-200A-4DEB-A05E-3ED6C68C2387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467591402" sldId="267"/>
            <ac:spMk id="23" creationId="{D1EA859B-E555-4109-94F3-6700E046E008}"/>
          </ac:spMkLst>
        </pc:spChg>
        <pc:picChg chg="add mod">
          <ac:chgData name="Pulkit Kapoor" userId="3b9cb7c0-615e-4a2b-b9d6-9f23c4676553" providerId="ADAL" clId="{1F38EAF9-587B-41E7-9174-418C7747E397}" dt="2022-04-02T23:35:08.881" v="278" actId="26606"/>
          <ac:picMkLst>
            <pc:docMk/>
            <pc:sldMk cId="2467591402" sldId="267"/>
            <ac:picMk id="5" creationId="{AE4E91AB-5AF5-2532-FAF0-A93F04AB7617}"/>
          </ac:picMkLst>
        </pc:picChg>
        <pc:cxnChg chg="add del">
          <ac:chgData name="Pulkit Kapoor" userId="3b9cb7c0-615e-4a2b-b9d6-9f23c4676553" providerId="ADAL" clId="{1F38EAF9-587B-41E7-9174-418C7747E397}" dt="2022-04-02T23:35:08.881" v="278" actId="26606"/>
          <ac:cxnSpMkLst>
            <pc:docMk/>
            <pc:sldMk cId="2467591402" sldId="267"/>
            <ac:cxnSpMk id="9" creationId="{A7F400EE-A8A5-48AF-B4D6-291B52C6F0B0}"/>
          </ac:cxnSpMkLst>
        </pc:cxnChg>
      </pc:sldChg>
      <pc:sldChg chg="add del">
        <pc:chgData name="Pulkit Kapoor" userId="3b9cb7c0-615e-4a2b-b9d6-9f23c4676553" providerId="ADAL" clId="{1F38EAF9-587B-41E7-9174-418C7747E397}" dt="2022-04-03T00:07:49.728" v="1627" actId="2696"/>
        <pc:sldMkLst>
          <pc:docMk/>
          <pc:sldMk cId="3033383584" sldId="268"/>
        </pc:sldMkLst>
      </pc:sldChg>
      <pc:sldChg chg="addSp delSp modSp add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615086566" sldId="269"/>
        </pc:sldMkLst>
        <pc:spChg chg="mod">
          <ac:chgData name="Pulkit Kapoor" userId="3b9cb7c0-615e-4a2b-b9d6-9f23c4676553" providerId="ADAL" clId="{1F38EAF9-587B-41E7-9174-418C7747E397}" dt="2022-04-03T00:14:38.241" v="1688" actId="2711"/>
          <ac:spMkLst>
            <pc:docMk/>
            <pc:sldMk cId="615086566" sldId="269"/>
            <ac:spMk id="2" creationId="{03BCF445-8FB6-4953-96FF-1B23710C3EA6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615086566" sldId="269"/>
            <ac:spMk id="17" creationId="{E0D60ECE-8986-45DC-B7FE-EC7699B466B8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615086566" sldId="269"/>
            <ac:spMk id="19" creationId="{96964194-5878-40D2-8EC0-DDC58387FA56}"/>
          </ac:spMkLst>
        </pc:spChg>
        <pc:spChg chg="mod">
          <ac:chgData name="Pulkit Kapoor" userId="3b9cb7c0-615e-4a2b-b9d6-9f23c4676553" providerId="ADAL" clId="{1F38EAF9-587B-41E7-9174-418C7747E397}" dt="2022-04-03T00:14:46.018" v="1689" actId="2711"/>
          <ac:spMkLst>
            <pc:docMk/>
            <pc:sldMk cId="615086566" sldId="269"/>
            <ac:spMk id="24" creationId="{4173DA90-741E-4095-A97C-14662329B829}"/>
          </ac:spMkLst>
        </pc:spChg>
      </pc:sldChg>
      <pc:sldChg chg="addSp delSp modSp new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3140140058" sldId="270"/>
        </pc:sldMkLst>
        <pc:spChg chg="mod">
          <ac:chgData name="Pulkit Kapoor" userId="3b9cb7c0-615e-4a2b-b9d6-9f23c4676553" providerId="ADAL" clId="{1F38EAF9-587B-41E7-9174-418C7747E397}" dt="2022-04-03T00:30:25.450" v="1924" actId="2711"/>
          <ac:spMkLst>
            <pc:docMk/>
            <pc:sldMk cId="3140140058" sldId="270"/>
            <ac:spMk id="2" creationId="{01E0FEDC-AE0B-472E-A868-6B88499462B2}"/>
          </ac:spMkLst>
        </pc:spChg>
        <pc:spChg chg="del mod">
          <ac:chgData name="Pulkit Kapoor" userId="3b9cb7c0-615e-4a2b-b9d6-9f23c4676553" providerId="ADAL" clId="{1F38EAF9-587B-41E7-9174-418C7747E397}" dt="2022-04-03T00:26:46.943" v="1855" actId="22"/>
          <ac:spMkLst>
            <pc:docMk/>
            <pc:sldMk cId="3140140058" sldId="270"/>
            <ac:spMk id="3" creationId="{540DEE7F-714A-4DA9-9190-F427BD90B9B5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140140058" sldId="270"/>
            <ac:spMk id="10" creationId="{0ACDB3CA-62BA-4187-A0BD-732DFF710277}"/>
          </ac:spMkLst>
        </pc:spChg>
        <pc:picChg chg="add mod ord">
          <ac:chgData name="Pulkit Kapoor" userId="3b9cb7c0-615e-4a2b-b9d6-9f23c4676553" providerId="ADAL" clId="{1F38EAF9-587B-41E7-9174-418C7747E397}" dt="2022-04-03T00:28:21.969" v="1895" actId="1076"/>
          <ac:picMkLst>
            <pc:docMk/>
            <pc:sldMk cId="3140140058" sldId="270"/>
            <ac:picMk id="5" creationId="{BB7E7E5D-7F52-4E39-86BF-DF971F8F06E3}"/>
          </ac:picMkLst>
        </pc:picChg>
      </pc:sldChg>
      <pc:sldChg chg="addSp delSp modSp new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4269518089" sldId="271"/>
        </pc:sldMkLst>
        <pc:spChg chg="mod">
          <ac:chgData name="Pulkit Kapoor" userId="3b9cb7c0-615e-4a2b-b9d6-9f23c4676553" providerId="ADAL" clId="{1F38EAF9-587B-41E7-9174-418C7747E397}" dt="2022-04-03T00:30:50.885" v="1931" actId="1076"/>
          <ac:spMkLst>
            <pc:docMk/>
            <pc:sldMk cId="4269518089" sldId="271"/>
            <ac:spMk id="2" creationId="{DE66C0B5-7B7E-4999-9C5E-B1D8EEA37A13}"/>
          </ac:spMkLst>
        </pc:spChg>
        <pc:spChg chg="del">
          <ac:chgData name="Pulkit Kapoor" userId="3b9cb7c0-615e-4a2b-b9d6-9f23c4676553" providerId="ADAL" clId="{1F38EAF9-587B-41E7-9174-418C7747E397}" dt="2022-04-03T00:29:35.320" v="1914" actId="478"/>
          <ac:spMkLst>
            <pc:docMk/>
            <pc:sldMk cId="4269518089" sldId="271"/>
            <ac:spMk id="3" creationId="{6D8CD843-830D-42F4-B42A-80C53EF3EA7D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4269518089" sldId="271"/>
            <ac:spMk id="8" creationId="{C1DD1A8A-57D5-4A81-AD04-532B043C5611}"/>
          </ac:spMkLst>
        </pc:spChg>
        <pc:spChg chg="add del">
          <ac:chgData name="Pulkit Kapoor" userId="3b9cb7c0-615e-4a2b-b9d6-9f23c4676553" providerId="ADAL" clId="{1F38EAF9-587B-41E7-9174-418C7747E397}" dt="2022-04-03T00:29:44.711" v="1916" actId="26606"/>
          <ac:spMkLst>
            <pc:docMk/>
            <pc:sldMk cId="4269518089" sldId="271"/>
            <ac:spMk id="9" creationId="{0ACDB3CA-62BA-4187-A0BD-732DFF710277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4269518089" sldId="271"/>
            <ac:spMk id="10" creationId="{007891EC-4501-44ED-A8C8-B11B6DB767AB}"/>
          </ac:spMkLst>
        </pc:spChg>
        <pc:picChg chg="add mod">
          <ac:chgData name="Pulkit Kapoor" userId="3b9cb7c0-615e-4a2b-b9d6-9f23c4676553" providerId="ADAL" clId="{1F38EAF9-587B-41E7-9174-418C7747E397}" dt="2022-04-03T00:30:41.657" v="1929" actId="1076"/>
          <ac:picMkLst>
            <pc:docMk/>
            <pc:sldMk cId="4269518089" sldId="271"/>
            <ac:picMk id="4" creationId="{D9C4E505-14ED-B364-63EF-CAC38D786726}"/>
          </ac:picMkLst>
        </pc:picChg>
        <pc:picChg chg="add del">
          <ac:chgData name="Pulkit Kapoor" userId="3b9cb7c0-615e-4a2b-b9d6-9f23c4676553" providerId="ADAL" clId="{1F38EAF9-587B-41E7-9174-418C7747E397}" dt="2022-04-03T00:29:44.711" v="1916" actId="26606"/>
          <ac:picMkLst>
            <pc:docMk/>
            <pc:sldMk cId="4269518089" sldId="271"/>
            <ac:picMk id="6" creationId="{4CEAD045-8473-9379-186D-033E7C34E714}"/>
          </ac:picMkLst>
        </pc:picChg>
      </pc:sldChg>
      <pc:sldChg chg="addSp delSp modSp new mod setBg addAnim delDesignElem">
        <pc:chgData name="Pulkit Kapoor" userId="3b9cb7c0-615e-4a2b-b9d6-9f23c4676553" providerId="ADAL" clId="{1F38EAF9-587B-41E7-9174-418C7747E397}" dt="2022-04-03T15:22:57.770" v="4200"/>
        <pc:sldMkLst>
          <pc:docMk/>
          <pc:sldMk cId="1221726828" sldId="272"/>
        </pc:sldMkLst>
        <pc:spChg chg="mod">
          <ac:chgData name="Pulkit Kapoor" userId="3b9cb7c0-615e-4a2b-b9d6-9f23c4676553" providerId="ADAL" clId="{1F38EAF9-587B-41E7-9174-418C7747E397}" dt="2022-04-03T00:44:35.219" v="2065" actId="20577"/>
          <ac:spMkLst>
            <pc:docMk/>
            <pc:sldMk cId="1221726828" sldId="272"/>
            <ac:spMk id="2" creationId="{EFB7D698-90FA-47AC-BBCF-CAD173A18842}"/>
          </ac:spMkLst>
        </pc:spChg>
        <pc:spChg chg="del">
          <ac:chgData name="Pulkit Kapoor" userId="3b9cb7c0-615e-4a2b-b9d6-9f23c4676553" providerId="ADAL" clId="{1F38EAF9-587B-41E7-9174-418C7747E397}" dt="2022-04-03T00:36:36.805" v="1967" actId="478"/>
          <ac:spMkLst>
            <pc:docMk/>
            <pc:sldMk cId="1221726828" sldId="272"/>
            <ac:spMk id="3" creationId="{012AA2A0-1900-46E3-A973-81A1DCC1C6D5}"/>
          </ac:spMkLst>
        </pc:spChg>
        <pc:spChg chg="add mod">
          <ac:chgData name="Pulkit Kapoor" userId="3b9cb7c0-615e-4a2b-b9d6-9f23c4676553" providerId="ADAL" clId="{1F38EAF9-587B-41E7-9174-418C7747E397}" dt="2022-04-03T00:43:34.721" v="2056" actId="14100"/>
          <ac:spMkLst>
            <pc:docMk/>
            <pc:sldMk cId="1221726828" sldId="272"/>
            <ac:spMk id="10" creationId="{B06E0B75-075B-4459-9564-1BA60F19B7DB}"/>
          </ac:spMkLst>
        </pc:spChg>
        <pc:spChg chg="add del">
          <ac:chgData name="Pulkit Kapoor" userId="3b9cb7c0-615e-4a2b-b9d6-9f23c4676553" providerId="ADAL" clId="{1F38EAF9-587B-41E7-9174-418C7747E397}" dt="2022-04-03T00:37:00.449" v="1972" actId="26606"/>
          <ac:spMkLst>
            <pc:docMk/>
            <pc:sldMk cId="1221726828" sldId="272"/>
            <ac:spMk id="12" creationId="{823AC064-BC96-4F32-8AE1-B2FD38754823}"/>
          </ac:spMkLst>
        </pc:spChg>
        <pc:spChg chg="add del">
          <ac:chgData name="Pulkit Kapoor" userId="3b9cb7c0-615e-4a2b-b9d6-9f23c4676553" providerId="ADAL" clId="{1F38EAF9-587B-41E7-9174-418C7747E397}" dt="2022-04-03T00:37:03.016" v="1974" actId="26606"/>
          <ac:spMkLst>
            <pc:docMk/>
            <pc:sldMk cId="1221726828" sldId="272"/>
            <ac:spMk id="18" creationId="{99ED5833-B85B-4103-8A3B-CAB0308E6C15}"/>
          </ac:spMkLst>
        </pc:spChg>
        <pc:spChg chg="add mod">
          <ac:chgData name="Pulkit Kapoor" userId="3b9cb7c0-615e-4a2b-b9d6-9f23c4676553" providerId="ADAL" clId="{1F38EAF9-587B-41E7-9174-418C7747E397}" dt="2022-04-03T01:02:23.102" v="2558" actId="1076"/>
          <ac:spMkLst>
            <pc:docMk/>
            <pc:sldMk cId="1221726828" sldId="272"/>
            <ac:spMk id="19" creationId="{C285E6A7-27F8-46AE-AF07-0AB3BE0D141E}"/>
          </ac:spMkLst>
        </pc:spChg>
        <pc:spChg chg="add del">
          <ac:chgData name="Pulkit Kapoor" userId="3b9cb7c0-615e-4a2b-b9d6-9f23c4676553" providerId="ADAL" clId="{1F38EAF9-587B-41E7-9174-418C7747E397}" dt="2022-04-03T00:37:06.884" v="1976" actId="26606"/>
          <ac:spMkLst>
            <pc:docMk/>
            <pc:sldMk cId="1221726828" sldId="272"/>
            <ac:spMk id="20" creationId="{C4879EFC-8E62-4E00-973C-C45EE9EC676D}"/>
          </ac:spMkLst>
        </pc:spChg>
        <pc:spChg chg="add del">
          <ac:chgData name="Pulkit Kapoor" userId="3b9cb7c0-615e-4a2b-b9d6-9f23c4676553" providerId="ADAL" clId="{1F38EAF9-587B-41E7-9174-418C7747E397}" dt="2022-04-03T00:37:06.884" v="1976" actId="26606"/>
          <ac:spMkLst>
            <pc:docMk/>
            <pc:sldMk cId="1221726828" sldId="272"/>
            <ac:spMk id="21" creationId="{D6A9C53F-5F90-40A5-8C85-5412D39C8C68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221726828" sldId="272"/>
            <ac:spMk id="23" creationId="{022BDE4A-8A20-4A69-9C5A-581C82036A4D}"/>
          </ac:spMkLst>
        </pc:spChg>
        <pc:picChg chg="add mod ord">
          <ac:chgData name="Pulkit Kapoor" userId="3b9cb7c0-615e-4a2b-b9d6-9f23c4676553" providerId="ADAL" clId="{1F38EAF9-587B-41E7-9174-418C7747E397}" dt="2022-04-03T00:42:53.908" v="2051" actId="1076"/>
          <ac:picMkLst>
            <pc:docMk/>
            <pc:sldMk cId="1221726828" sldId="272"/>
            <ac:picMk id="5" creationId="{1EBCD84D-17CB-4831-A8A5-095EB58A184A}"/>
          </ac:picMkLst>
        </pc:picChg>
        <pc:picChg chg="add del mod">
          <ac:chgData name="Pulkit Kapoor" userId="3b9cb7c0-615e-4a2b-b9d6-9f23c4676553" providerId="ADAL" clId="{1F38EAF9-587B-41E7-9174-418C7747E397}" dt="2022-04-03T00:37:32.304" v="1987" actId="478"/>
          <ac:picMkLst>
            <pc:docMk/>
            <pc:sldMk cId="1221726828" sldId="272"/>
            <ac:picMk id="7" creationId="{C77CA28D-6147-4408-AA25-75EB337098FF}"/>
          </ac:picMkLst>
        </pc:picChg>
        <pc:picChg chg="add mod">
          <ac:chgData name="Pulkit Kapoor" userId="3b9cb7c0-615e-4a2b-b9d6-9f23c4676553" providerId="ADAL" clId="{1F38EAF9-587B-41E7-9174-418C7747E397}" dt="2022-04-03T00:42:49.328" v="2050" actId="1076"/>
          <ac:picMkLst>
            <pc:docMk/>
            <pc:sldMk cId="1221726828" sldId="272"/>
            <ac:picMk id="9" creationId="{85ED3B94-C09E-4AAD-B2CE-161925E46E61}"/>
          </ac:picMkLst>
        </pc:picChg>
        <pc:picChg chg="add mod">
          <ac:chgData name="Pulkit Kapoor" userId="3b9cb7c0-615e-4a2b-b9d6-9f23c4676553" providerId="ADAL" clId="{1F38EAF9-587B-41E7-9174-418C7747E397}" dt="2022-04-03T00:43:43.083" v="2058" actId="1076"/>
          <ac:picMkLst>
            <pc:docMk/>
            <pc:sldMk cId="1221726828" sldId="272"/>
            <ac:picMk id="1026" creationId="{F4F372CD-ED60-41F1-9D81-AF33A153AF35}"/>
          </ac:picMkLst>
        </pc:picChg>
        <pc:cxnChg chg="add del mod">
          <ac:chgData name="Pulkit Kapoor" userId="3b9cb7c0-615e-4a2b-b9d6-9f23c4676553" providerId="ADAL" clId="{1F38EAF9-587B-41E7-9174-418C7747E397}" dt="2022-04-03T00:39:38.113" v="2010" actId="478"/>
          <ac:cxnSpMkLst>
            <pc:docMk/>
            <pc:sldMk cId="1221726828" sldId="272"/>
            <ac:cxnSpMk id="13" creationId="{45DB27C8-609A-411F-B6DC-5D8094F0BFCE}"/>
          </ac:cxnSpMkLst>
        </pc:cxnChg>
        <pc:cxnChg chg="add del">
          <ac:chgData name="Pulkit Kapoor" userId="3b9cb7c0-615e-4a2b-b9d6-9f23c4676553" providerId="ADAL" clId="{1F38EAF9-587B-41E7-9174-418C7747E397}" dt="2022-04-03T00:37:00.449" v="1972" actId="26606"/>
          <ac:cxnSpMkLst>
            <pc:docMk/>
            <pc:sldMk cId="1221726828" sldId="272"/>
            <ac:cxnSpMk id="14" creationId="{7E7C77BC-7138-40B1-A15B-20F57A494629}"/>
          </ac:cxnSpMkLst>
        </pc:cxnChg>
        <pc:cxnChg chg="add del">
          <ac:chgData name="Pulkit Kapoor" userId="3b9cb7c0-615e-4a2b-b9d6-9f23c4676553" providerId="ADAL" clId="{1F38EAF9-587B-41E7-9174-418C7747E397}" dt="2022-04-03T00:37:00.449" v="1972" actId="26606"/>
          <ac:cxnSpMkLst>
            <pc:docMk/>
            <pc:sldMk cId="1221726828" sldId="272"/>
            <ac:cxnSpMk id="16" creationId="{DB146403-F3D6-484B-B2ED-97F9565D0370}"/>
          </ac:cxnSpMkLst>
        </pc:cxnChg>
        <pc:cxnChg chg="add del mod">
          <ac:chgData name="Pulkit Kapoor" userId="3b9cb7c0-615e-4a2b-b9d6-9f23c4676553" providerId="ADAL" clId="{1F38EAF9-587B-41E7-9174-418C7747E397}" dt="2022-04-03T00:39:40.891" v="2011" actId="478"/>
          <ac:cxnSpMkLst>
            <pc:docMk/>
            <pc:sldMk cId="1221726828" sldId="272"/>
            <ac:cxnSpMk id="22" creationId="{2D007935-396F-49A6-A7CC-A10A25BF8FAA}"/>
          </ac:cxnSpMkLst>
        </pc:cxnChg>
        <pc:cxnChg chg="add del mod">
          <ac:chgData name="Pulkit Kapoor" userId="3b9cb7c0-615e-4a2b-b9d6-9f23c4676553" providerId="ADAL" clId="{1F38EAF9-587B-41E7-9174-418C7747E397}" dt="2022-04-03T00:41:59.538" v="2031" actId="478"/>
          <ac:cxnSpMkLst>
            <pc:docMk/>
            <pc:sldMk cId="1221726828" sldId="272"/>
            <ac:cxnSpMk id="24" creationId="{933FF6F3-FD96-4E33-BE4C-E043DDA5572F}"/>
          </ac:cxnSpMkLst>
        </pc:cxnChg>
        <pc:cxnChg chg="add del mod">
          <ac:chgData name="Pulkit Kapoor" userId="3b9cb7c0-615e-4a2b-b9d6-9f23c4676553" providerId="ADAL" clId="{1F38EAF9-587B-41E7-9174-418C7747E397}" dt="2022-04-03T00:41:59.538" v="2031" actId="478"/>
          <ac:cxnSpMkLst>
            <pc:docMk/>
            <pc:sldMk cId="1221726828" sldId="272"/>
            <ac:cxnSpMk id="25" creationId="{A2E18336-8395-4A77-850C-744B4F2E2972}"/>
          </ac:cxnSpMkLst>
        </pc:cxnChg>
        <pc:cxnChg chg="add del mod">
          <ac:chgData name="Pulkit Kapoor" userId="3b9cb7c0-615e-4a2b-b9d6-9f23c4676553" providerId="ADAL" clId="{1F38EAF9-587B-41E7-9174-418C7747E397}" dt="2022-04-03T00:41:59.538" v="2031" actId="478"/>
          <ac:cxnSpMkLst>
            <pc:docMk/>
            <pc:sldMk cId="1221726828" sldId="272"/>
            <ac:cxnSpMk id="26" creationId="{D9E6A21E-5D21-4445-9B25-13E36F665768}"/>
          </ac:cxnSpMkLst>
        </pc:cxnChg>
        <pc:cxnChg chg="add del mod">
          <ac:chgData name="Pulkit Kapoor" userId="3b9cb7c0-615e-4a2b-b9d6-9f23c4676553" providerId="ADAL" clId="{1F38EAF9-587B-41E7-9174-418C7747E397}" dt="2022-04-03T00:41:59.538" v="2031" actId="478"/>
          <ac:cxnSpMkLst>
            <pc:docMk/>
            <pc:sldMk cId="1221726828" sldId="272"/>
            <ac:cxnSpMk id="27" creationId="{E5203FAD-410F-4BC5-8001-0424261B6D95}"/>
          </ac:cxnSpMkLst>
        </pc:cxnChg>
      </pc:sldChg>
      <pc:sldChg chg="addSp delSp modSp new mod setBg addAnim delAnim setClrOvrMap delDesignElem">
        <pc:chgData name="Pulkit Kapoor" userId="3b9cb7c0-615e-4a2b-b9d6-9f23c4676553" providerId="ADAL" clId="{1F38EAF9-587B-41E7-9174-418C7747E397}" dt="2022-04-03T15:22:57.770" v="4200"/>
        <pc:sldMkLst>
          <pc:docMk/>
          <pc:sldMk cId="689423851" sldId="273"/>
        </pc:sldMkLst>
        <pc:spChg chg="mod">
          <ac:chgData name="Pulkit Kapoor" userId="3b9cb7c0-615e-4a2b-b9d6-9f23c4676553" providerId="ADAL" clId="{1F38EAF9-587B-41E7-9174-418C7747E397}" dt="2022-04-03T01:03:05.246" v="2559" actId="26606"/>
          <ac:spMkLst>
            <pc:docMk/>
            <pc:sldMk cId="689423851" sldId="273"/>
            <ac:spMk id="2" creationId="{A3605812-C720-478C-A9A7-2A0F5F2B8578}"/>
          </ac:spMkLst>
        </pc:spChg>
        <pc:spChg chg="del">
          <ac:chgData name="Pulkit Kapoor" userId="3b9cb7c0-615e-4a2b-b9d6-9f23c4676553" providerId="ADAL" clId="{1F38EAF9-587B-41E7-9174-418C7747E397}" dt="2022-04-03T00:44:58.736" v="2080" actId="478"/>
          <ac:spMkLst>
            <pc:docMk/>
            <pc:sldMk cId="689423851" sldId="273"/>
            <ac:spMk id="3" creationId="{A4CCCE5D-8FC0-4D46-849C-2EEF8EBCA3FE}"/>
          </ac:spMkLst>
        </pc:spChg>
        <pc:spChg chg="add del">
          <ac:chgData name="Pulkit Kapoor" userId="3b9cb7c0-615e-4a2b-b9d6-9f23c4676553" providerId="ADAL" clId="{1F38EAF9-587B-41E7-9174-418C7747E397}" dt="2022-04-03T00:45:18.234" v="2084" actId="26606"/>
          <ac:spMkLst>
            <pc:docMk/>
            <pc:sldMk cId="689423851" sldId="273"/>
            <ac:spMk id="8" creationId="{3A930249-8242-4E2B-AF17-C01826488321}"/>
          </ac:spMkLst>
        </pc:spChg>
        <pc:spChg chg="add del">
          <ac:chgData name="Pulkit Kapoor" userId="3b9cb7c0-615e-4a2b-b9d6-9f23c4676553" providerId="ADAL" clId="{1F38EAF9-587B-41E7-9174-418C7747E397}" dt="2022-04-03T00:45:26.210" v="2088" actId="26606"/>
          <ac:spMkLst>
            <pc:docMk/>
            <pc:sldMk cId="689423851" sldId="273"/>
            <ac:spMk id="9" creationId="{A3363022-C969-41E9-8EB2-E4C94908C1FA}"/>
          </ac:spMkLst>
        </pc:spChg>
        <pc:spChg chg="add del">
          <ac:chgData name="Pulkit Kapoor" userId="3b9cb7c0-615e-4a2b-b9d6-9f23c4676553" providerId="ADAL" clId="{1F38EAF9-587B-41E7-9174-418C7747E397}" dt="2022-04-03T00:45:18.234" v="2084" actId="26606"/>
          <ac:spMkLst>
            <pc:docMk/>
            <pc:sldMk cId="689423851" sldId="273"/>
            <ac:spMk id="10" creationId="{A5BDD999-C5E1-4B3E-A710-768673819165}"/>
          </ac:spMkLst>
        </pc:spChg>
        <pc:spChg chg="add del">
          <ac:chgData name="Pulkit Kapoor" userId="3b9cb7c0-615e-4a2b-b9d6-9f23c4676553" providerId="ADAL" clId="{1F38EAF9-587B-41E7-9174-418C7747E397}" dt="2022-04-03T00:45:20.457" v="2086" actId="26606"/>
          <ac:spMkLst>
            <pc:docMk/>
            <pc:sldMk cId="689423851" sldId="273"/>
            <ac:spMk id="13" creationId="{E30408B7-02B2-4EC4-8EE8-B53E74642A86}"/>
          </ac:spMkLst>
        </pc:spChg>
        <pc:spChg chg="add del">
          <ac:chgData name="Pulkit Kapoor" userId="3b9cb7c0-615e-4a2b-b9d6-9f23c4676553" providerId="ADAL" clId="{1F38EAF9-587B-41E7-9174-418C7747E397}" dt="2022-04-03T00:45:26.210" v="2088" actId="26606"/>
          <ac:spMkLst>
            <pc:docMk/>
            <pc:sldMk cId="689423851" sldId="273"/>
            <ac:spMk id="17" creationId="{8D1AD6B3-BE88-4CEB-BA17-790657CC4729}"/>
          </ac:spMkLst>
        </pc:spChg>
        <pc:spChg chg="add del">
          <ac:chgData name="Pulkit Kapoor" userId="3b9cb7c0-615e-4a2b-b9d6-9f23c4676553" providerId="ADAL" clId="{1F38EAF9-587B-41E7-9174-418C7747E397}" dt="2022-04-03T01:03:05.246" v="2559" actId="26606"/>
          <ac:spMkLst>
            <pc:docMk/>
            <pc:sldMk cId="689423851" sldId="273"/>
            <ac:spMk id="22" creationId="{3A930249-8242-4E2B-AF17-C01826488321}"/>
          </ac:spMkLst>
        </pc:spChg>
        <pc:spChg chg="add del">
          <ac:chgData name="Pulkit Kapoor" userId="3b9cb7c0-615e-4a2b-b9d6-9f23c4676553" providerId="ADAL" clId="{1F38EAF9-587B-41E7-9174-418C7747E397}" dt="2022-04-03T01:03:05.246" v="2559" actId="26606"/>
          <ac:spMkLst>
            <pc:docMk/>
            <pc:sldMk cId="689423851" sldId="273"/>
            <ac:spMk id="23" creationId="{A5BDD999-C5E1-4B3E-A710-768673819165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689423851" sldId="273"/>
            <ac:spMk id="29" creationId="{E49CC64F-7275-4E33-961B-0C5CDC439875}"/>
          </ac:spMkLst>
        </pc:spChg>
        <pc:grpChg chg="add del">
          <ac:chgData name="Pulkit Kapoor" userId="3b9cb7c0-615e-4a2b-b9d6-9f23c4676553" providerId="ADAL" clId="{1F38EAF9-587B-41E7-9174-418C7747E397}" dt="2022-04-03T00:45:20.457" v="2086" actId="26606"/>
          <ac:grpSpMkLst>
            <pc:docMk/>
            <pc:sldMk cId="689423851" sldId="273"/>
            <ac:grpSpMk id="15" creationId="{3CA30F3A-949D-4014-A5BD-809F81E84132}"/>
          </ac:grpSpMkLst>
        </pc:grpChg>
        <pc:grpChg chg="add del">
          <ac:chgData name="Pulkit Kapoor" userId="3b9cb7c0-615e-4a2b-b9d6-9f23c4676553" providerId="ADAL" clId="{1F38EAF9-587B-41E7-9174-418C7747E397}" dt="2022-04-03T00:45:26.210" v="2088" actId="26606"/>
          <ac:grpSpMkLst>
            <pc:docMk/>
            <pc:sldMk cId="689423851" sldId="273"/>
            <ac:grpSpMk id="18" creationId="{89D1390B-7E13-4B4F-9CB2-391063412E54}"/>
          </ac:grpSpMkLst>
        </pc:grpChg>
        <pc:picChg chg="add del">
          <ac:chgData name="Pulkit Kapoor" userId="3b9cb7c0-615e-4a2b-b9d6-9f23c4676553" providerId="ADAL" clId="{1F38EAF9-587B-41E7-9174-418C7747E397}" dt="2022-04-03T00:45:18.234" v="2084" actId="26606"/>
          <ac:picMkLst>
            <pc:docMk/>
            <pc:sldMk cId="689423851" sldId="273"/>
            <ac:picMk id="4" creationId="{92081E8E-C96A-9C63-3615-DD9271FDEC34}"/>
          </ac:picMkLst>
        </pc:picChg>
        <pc:picChg chg="add del">
          <ac:chgData name="Pulkit Kapoor" userId="3b9cb7c0-615e-4a2b-b9d6-9f23c4676553" providerId="ADAL" clId="{1F38EAF9-587B-41E7-9174-418C7747E397}" dt="2022-04-03T00:45:26.210" v="2088" actId="26606"/>
          <ac:picMkLst>
            <pc:docMk/>
            <pc:sldMk cId="689423851" sldId="273"/>
            <ac:picMk id="6" creationId="{1A5CF429-54E3-809E-FD31-DF1A4E3D98F9}"/>
          </ac:picMkLst>
        </pc:picChg>
        <pc:picChg chg="add del">
          <ac:chgData name="Pulkit Kapoor" userId="3b9cb7c0-615e-4a2b-b9d6-9f23c4676553" providerId="ADAL" clId="{1F38EAF9-587B-41E7-9174-418C7747E397}" dt="2022-04-03T00:45:20.457" v="2086" actId="26606"/>
          <ac:picMkLst>
            <pc:docMk/>
            <pc:sldMk cId="689423851" sldId="273"/>
            <ac:picMk id="14" creationId="{1032DB9B-600B-4699-A3D6-6D12EF3E8232}"/>
          </ac:picMkLst>
        </pc:picChg>
        <pc:picChg chg="add mod ord">
          <ac:chgData name="Pulkit Kapoor" userId="3b9cb7c0-615e-4a2b-b9d6-9f23c4676553" providerId="ADAL" clId="{1F38EAF9-587B-41E7-9174-418C7747E397}" dt="2022-04-03T01:03:05.246" v="2559" actId="26606"/>
          <ac:picMkLst>
            <pc:docMk/>
            <pc:sldMk cId="689423851" sldId="273"/>
            <ac:picMk id="24" creationId="{92081E8E-C96A-9C63-3615-DD9271FDEC34}"/>
          </ac:picMkLst>
        </pc:picChg>
      </pc:sldChg>
      <pc:sldChg chg="addSp delSp modSp new del mod">
        <pc:chgData name="Pulkit Kapoor" userId="3b9cb7c0-615e-4a2b-b9d6-9f23c4676553" providerId="ADAL" clId="{1F38EAF9-587B-41E7-9174-418C7747E397}" dt="2022-04-03T01:00:09.293" v="2521" actId="2696"/>
        <pc:sldMkLst>
          <pc:docMk/>
          <pc:sldMk cId="2399041979" sldId="274"/>
        </pc:sldMkLst>
        <pc:spChg chg="mod">
          <ac:chgData name="Pulkit Kapoor" userId="3b9cb7c0-615e-4a2b-b9d6-9f23c4676553" providerId="ADAL" clId="{1F38EAF9-587B-41E7-9174-418C7747E397}" dt="2022-04-03T00:47:30.399" v="2180" actId="20577"/>
          <ac:spMkLst>
            <pc:docMk/>
            <pc:sldMk cId="2399041979" sldId="274"/>
            <ac:spMk id="2" creationId="{2E1C8962-9E2D-44CE-8292-17EE1F456CEA}"/>
          </ac:spMkLst>
        </pc:spChg>
        <pc:spChg chg="mod">
          <ac:chgData name="Pulkit Kapoor" userId="3b9cb7c0-615e-4a2b-b9d6-9f23c4676553" providerId="ADAL" clId="{1F38EAF9-587B-41E7-9174-418C7747E397}" dt="2022-04-03T00:53:55.227" v="2434" actId="1076"/>
          <ac:spMkLst>
            <pc:docMk/>
            <pc:sldMk cId="2399041979" sldId="274"/>
            <ac:spMk id="3" creationId="{2985DEAA-415B-488D-B2C5-D3C952EDFB72}"/>
          </ac:spMkLst>
        </pc:spChg>
        <pc:spChg chg="add mod">
          <ac:chgData name="Pulkit Kapoor" userId="3b9cb7c0-615e-4a2b-b9d6-9f23c4676553" providerId="ADAL" clId="{1F38EAF9-587B-41E7-9174-418C7747E397}" dt="2022-04-03T00:53:57.643" v="2435" actId="1076"/>
          <ac:spMkLst>
            <pc:docMk/>
            <pc:sldMk cId="2399041979" sldId="274"/>
            <ac:spMk id="5" creationId="{3A982FA7-E65A-4048-9F05-6C6CC4051352}"/>
          </ac:spMkLst>
        </pc:spChg>
        <pc:graphicFrameChg chg="add del mod modGraphic">
          <ac:chgData name="Pulkit Kapoor" userId="3b9cb7c0-615e-4a2b-b9d6-9f23c4676553" providerId="ADAL" clId="{1F38EAF9-587B-41E7-9174-418C7747E397}" dt="2022-04-03T00:54:17.457" v="2437" actId="21"/>
          <ac:graphicFrameMkLst>
            <pc:docMk/>
            <pc:sldMk cId="2399041979" sldId="274"/>
            <ac:graphicFrameMk id="4" creationId="{EA59ECCB-6287-49F2-BDC7-2856194ECB96}"/>
          </ac:graphicFrameMkLst>
        </pc:graphicFrameChg>
      </pc:sldChg>
      <pc:sldChg chg="addSp delSp modSp add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3446493120" sldId="275"/>
        </pc:sldMkLst>
        <pc:spChg chg="mod">
          <ac:chgData name="Pulkit Kapoor" userId="3b9cb7c0-615e-4a2b-b9d6-9f23c4676553" providerId="ADAL" clId="{1F38EAF9-587B-41E7-9174-418C7747E397}" dt="2022-04-03T00:55:00.742" v="2441" actId="26606"/>
          <ac:spMkLst>
            <pc:docMk/>
            <pc:sldMk cId="3446493120" sldId="275"/>
            <ac:spMk id="2" creationId="{2E1C8962-9E2D-44CE-8292-17EE1F456CEA}"/>
          </ac:spMkLst>
        </pc:spChg>
        <pc:spChg chg="mod">
          <ac:chgData name="Pulkit Kapoor" userId="3b9cb7c0-615e-4a2b-b9d6-9f23c4676553" providerId="ADAL" clId="{1F38EAF9-587B-41E7-9174-418C7747E397}" dt="2022-04-03T00:56:18.090" v="2469" actId="20577"/>
          <ac:spMkLst>
            <pc:docMk/>
            <pc:sldMk cId="3446493120" sldId="275"/>
            <ac:spMk id="3" creationId="{2985DEAA-415B-488D-B2C5-D3C952EDFB72}"/>
          </ac:spMkLst>
        </pc:spChg>
        <pc:spChg chg="del">
          <ac:chgData name="Pulkit Kapoor" userId="3b9cb7c0-615e-4a2b-b9d6-9f23c4676553" providerId="ADAL" clId="{1F38EAF9-587B-41E7-9174-418C7747E397}" dt="2022-04-03T00:54:26.640" v="2440" actId="478"/>
          <ac:spMkLst>
            <pc:docMk/>
            <pc:sldMk cId="3446493120" sldId="275"/>
            <ac:spMk id="5" creationId="{3A982FA7-E65A-4048-9F05-6C6CC4051352}"/>
          </ac:spMkLst>
        </pc:spChg>
        <pc:spChg chg="add mod">
          <ac:chgData name="Pulkit Kapoor" userId="3b9cb7c0-615e-4a2b-b9d6-9f23c4676553" providerId="ADAL" clId="{1F38EAF9-587B-41E7-9174-418C7747E397}" dt="2022-04-03T00:58:31.726" v="2495" actId="1076"/>
          <ac:spMkLst>
            <pc:docMk/>
            <pc:sldMk cId="3446493120" sldId="275"/>
            <ac:spMk id="6" creationId="{7007FB96-ADAC-4CCD-80FE-080E4CC5194F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446493120" sldId="275"/>
            <ac:spMk id="8" creationId="{DAF1966E-FD40-4A4A-B61B-C4DF7FA05F06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446493120" sldId="275"/>
            <ac:spMk id="10" creationId="{047BFA19-D45E-416B-A404-7AF2F3F27017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446493120" sldId="275"/>
            <ac:spMk id="12" creationId="{8E0105E7-23DB-4CF2-8258-FF47C7620F6E}"/>
          </ac:spMkLst>
        </pc:spChg>
        <pc:spChg chg="add mod">
          <ac:chgData name="Pulkit Kapoor" userId="3b9cb7c0-615e-4a2b-b9d6-9f23c4676553" providerId="ADAL" clId="{1F38EAF9-587B-41E7-9174-418C7747E397}" dt="2022-04-03T00:56:25.718" v="2473" actId="14100"/>
          <ac:spMkLst>
            <pc:docMk/>
            <pc:sldMk cId="3446493120" sldId="275"/>
            <ac:spMk id="13" creationId="{25CB69E8-175C-409A-8884-201F3BE020F6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446493120" sldId="275"/>
            <ac:spMk id="14" creationId="{074B4F7D-14B2-478B-8BF5-01E4E0C5D263}"/>
          </ac:spMkLst>
        </pc:spChg>
        <pc:graphicFrameChg chg="del">
          <ac:chgData name="Pulkit Kapoor" userId="3b9cb7c0-615e-4a2b-b9d6-9f23c4676553" providerId="ADAL" clId="{1F38EAF9-587B-41E7-9174-418C7747E397}" dt="2022-04-03T00:54:25.329" v="2439" actId="478"/>
          <ac:graphicFrameMkLst>
            <pc:docMk/>
            <pc:sldMk cId="3446493120" sldId="275"/>
            <ac:graphicFrameMk id="4" creationId="{EA59ECCB-6287-49F2-BDC7-2856194ECB96}"/>
          </ac:graphicFrameMkLst>
        </pc:graphicFrameChg>
        <pc:graphicFrameChg chg="add mod modGraphic">
          <ac:chgData name="Pulkit Kapoor" userId="3b9cb7c0-615e-4a2b-b9d6-9f23c4676553" providerId="ADAL" clId="{1F38EAF9-587B-41E7-9174-418C7747E397}" dt="2022-04-03T02:37:40.066" v="3443" actId="1076"/>
          <ac:graphicFrameMkLst>
            <pc:docMk/>
            <pc:sldMk cId="3446493120" sldId="275"/>
            <ac:graphicFrameMk id="11" creationId="{E90B9C14-79D5-4F50-AAF8-5C52A6C97FA6}"/>
          </ac:graphicFrameMkLst>
        </pc:graphicFrameChg>
      </pc:sldChg>
      <pc:sldChg chg="addSp delSp modSp new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2869222955" sldId="276"/>
        </pc:sldMkLst>
        <pc:spChg chg="mod">
          <ac:chgData name="Pulkit Kapoor" userId="3b9cb7c0-615e-4a2b-b9d6-9f23c4676553" providerId="ADAL" clId="{1F38EAF9-587B-41E7-9174-418C7747E397}" dt="2022-04-03T15:22:32.574" v="4198"/>
          <ac:spMkLst>
            <pc:docMk/>
            <pc:sldMk cId="2869222955" sldId="276"/>
            <ac:spMk id="2" creationId="{F0A1DF20-D8BF-450E-9518-25AB64A382C0}"/>
          </ac:spMkLst>
        </pc:spChg>
        <pc:spChg chg="del">
          <ac:chgData name="Pulkit Kapoor" userId="3b9cb7c0-615e-4a2b-b9d6-9f23c4676553" providerId="ADAL" clId="{1F38EAF9-587B-41E7-9174-418C7747E397}" dt="2022-04-03T00:59:46.931" v="2516" actId="478"/>
          <ac:spMkLst>
            <pc:docMk/>
            <pc:sldMk cId="2869222955" sldId="276"/>
            <ac:spMk id="3" creationId="{4E6252A9-9D72-4422-A06B-CF329726277F}"/>
          </ac:spMkLst>
        </pc:spChg>
        <pc:spChg chg="add mod">
          <ac:chgData name="Pulkit Kapoor" userId="3b9cb7c0-615e-4a2b-b9d6-9f23c4676553" providerId="ADAL" clId="{1F38EAF9-587B-41E7-9174-418C7747E397}" dt="2022-04-03T01:14:19.377" v="2773" actId="2711"/>
          <ac:spMkLst>
            <pc:docMk/>
            <pc:sldMk cId="2869222955" sldId="276"/>
            <ac:spMk id="6" creationId="{3A68BD97-7973-4A1D-9C1E-5FAB52C3974D}"/>
          </ac:spMkLst>
        </pc:spChg>
        <pc:spChg chg="add del">
          <ac:chgData name="Pulkit Kapoor" userId="3b9cb7c0-615e-4a2b-b9d6-9f23c4676553" providerId="ADAL" clId="{1F38EAF9-587B-41E7-9174-418C7747E397}" dt="2022-04-03T01:05:55.432" v="2619" actId="26606"/>
          <ac:spMkLst>
            <pc:docMk/>
            <pc:sldMk cId="2869222955" sldId="276"/>
            <ac:spMk id="10" creationId="{665DBBEF-238B-476B-96AB-8AAC3224ECEA}"/>
          </ac:spMkLst>
        </pc:spChg>
        <pc:spChg chg="add del">
          <ac:chgData name="Pulkit Kapoor" userId="3b9cb7c0-615e-4a2b-b9d6-9f23c4676553" providerId="ADAL" clId="{1F38EAF9-587B-41E7-9174-418C7747E397}" dt="2022-04-03T01:05:55.432" v="2619" actId="26606"/>
          <ac:spMkLst>
            <pc:docMk/>
            <pc:sldMk cId="2869222955" sldId="276"/>
            <ac:spMk id="12" creationId="{3FCFB1DE-0B7E-48CC-BA90-B2AB0889F9D6}"/>
          </ac:spMkLst>
        </pc:spChg>
        <pc:spChg chg="add del">
          <ac:chgData name="Pulkit Kapoor" userId="3b9cb7c0-615e-4a2b-b9d6-9f23c4676553" providerId="ADAL" clId="{1F38EAF9-587B-41E7-9174-418C7747E397}" dt="2022-04-03T01:05:53.493" v="2616" actId="26606"/>
          <ac:spMkLst>
            <pc:docMk/>
            <pc:sldMk cId="2869222955" sldId="276"/>
            <ac:spMk id="17" creationId="{743AA782-23D1-4521-8CAD-47662984AA08}"/>
          </ac:spMkLst>
        </pc:spChg>
        <pc:spChg chg="add del">
          <ac:chgData name="Pulkit Kapoor" userId="3b9cb7c0-615e-4a2b-b9d6-9f23c4676553" providerId="ADAL" clId="{1F38EAF9-587B-41E7-9174-418C7747E397}" dt="2022-04-03T01:05:53.493" v="2616" actId="26606"/>
          <ac:spMkLst>
            <pc:docMk/>
            <pc:sldMk cId="2869222955" sldId="276"/>
            <ac:spMk id="19" creationId="{71877DBC-BB60-40F0-AC93-2ACDBAAE60CE}"/>
          </ac:spMkLst>
        </pc:spChg>
        <pc:spChg chg="add del">
          <ac:chgData name="Pulkit Kapoor" userId="3b9cb7c0-615e-4a2b-b9d6-9f23c4676553" providerId="ADAL" clId="{1F38EAF9-587B-41E7-9174-418C7747E397}" dt="2022-04-03T01:05:55.417" v="2618" actId="26606"/>
          <ac:spMkLst>
            <pc:docMk/>
            <pc:sldMk cId="2869222955" sldId="276"/>
            <ac:spMk id="21" creationId="{DC85BF5E-2BD6-4E5B-8EA3-420B45BB03FA}"/>
          </ac:spMkLst>
        </pc:spChg>
        <pc:spChg chg="add del">
          <ac:chgData name="Pulkit Kapoor" userId="3b9cb7c0-615e-4a2b-b9d6-9f23c4676553" providerId="ADAL" clId="{1F38EAF9-587B-41E7-9174-418C7747E397}" dt="2022-04-03T01:05:55.417" v="2618" actId="26606"/>
          <ac:spMkLst>
            <pc:docMk/>
            <pc:sldMk cId="2869222955" sldId="276"/>
            <ac:spMk id="22" creationId="{35F0E358-1E49-4920-80D8-C3D138708838}"/>
          </ac:spMkLst>
        </pc:spChg>
        <pc:spChg chg="add del">
          <ac:chgData name="Pulkit Kapoor" userId="3b9cb7c0-615e-4a2b-b9d6-9f23c4676553" providerId="ADAL" clId="{1F38EAF9-587B-41E7-9174-418C7747E397}" dt="2022-04-03T01:05:55.417" v="2618" actId="26606"/>
          <ac:spMkLst>
            <pc:docMk/>
            <pc:sldMk cId="2869222955" sldId="276"/>
            <ac:spMk id="23" creationId="{740D8E28-91B5-42B0-9D6C-B777D8AD90C2}"/>
          </ac:spMkLst>
        </pc:spChg>
        <pc:spChg chg="add del">
          <ac:chgData name="Pulkit Kapoor" userId="3b9cb7c0-615e-4a2b-b9d6-9f23c4676553" providerId="ADAL" clId="{1F38EAF9-587B-41E7-9174-418C7747E397}" dt="2022-04-03T01:05:55.417" v="2618" actId="26606"/>
          <ac:spMkLst>
            <pc:docMk/>
            <pc:sldMk cId="2869222955" sldId="276"/>
            <ac:spMk id="24" creationId="{E2D2362D-7010-4036-B9CA-03DFC8EB3B01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869222955" sldId="276"/>
            <ac:spMk id="26" creationId="{743AA782-23D1-4521-8CAD-47662984AA08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869222955" sldId="276"/>
            <ac:spMk id="27" creationId="{71877DBC-BB60-40F0-AC93-2ACDBAAE60CE}"/>
          </ac:spMkLst>
        </pc:spChg>
        <pc:picChg chg="add mod ord">
          <ac:chgData name="Pulkit Kapoor" userId="3b9cb7c0-615e-4a2b-b9d6-9f23c4676553" providerId="ADAL" clId="{1F38EAF9-587B-41E7-9174-418C7747E397}" dt="2022-04-03T01:06:32.789" v="2624" actId="208"/>
          <ac:picMkLst>
            <pc:docMk/>
            <pc:sldMk cId="2869222955" sldId="276"/>
            <ac:picMk id="5" creationId="{895B22F1-EB89-4EA5-B87F-C4DD3F1C9569}"/>
          </ac:picMkLst>
        </pc:picChg>
      </pc:sldChg>
      <pc:sldChg chg="addSp delSp modSp new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1073616451" sldId="277"/>
        </pc:sldMkLst>
        <pc:spChg chg="del mod">
          <ac:chgData name="Pulkit Kapoor" userId="3b9cb7c0-615e-4a2b-b9d6-9f23c4676553" providerId="ADAL" clId="{1F38EAF9-587B-41E7-9174-418C7747E397}" dt="2022-04-03T01:07:16.373" v="2633" actId="478"/>
          <ac:spMkLst>
            <pc:docMk/>
            <pc:sldMk cId="1073616451" sldId="277"/>
            <ac:spMk id="2" creationId="{21B3E315-D06B-47FD-91D3-A049EE3538DE}"/>
          </ac:spMkLst>
        </pc:spChg>
        <pc:spChg chg="del">
          <ac:chgData name="Pulkit Kapoor" userId="3b9cb7c0-615e-4a2b-b9d6-9f23c4676553" providerId="ADAL" clId="{1F38EAF9-587B-41E7-9174-418C7747E397}" dt="2022-04-03T01:07:21.489" v="2635" actId="478"/>
          <ac:spMkLst>
            <pc:docMk/>
            <pc:sldMk cId="1073616451" sldId="277"/>
            <ac:spMk id="3" creationId="{65874693-F8C4-46BF-9A9F-8D432B0CDABC}"/>
          </ac:spMkLst>
        </pc:spChg>
        <pc:spChg chg="add del mod">
          <ac:chgData name="Pulkit Kapoor" userId="3b9cb7c0-615e-4a2b-b9d6-9f23c4676553" providerId="ADAL" clId="{1F38EAF9-587B-41E7-9174-418C7747E397}" dt="2022-04-03T01:07:18.091" v="2634" actId="478"/>
          <ac:spMkLst>
            <pc:docMk/>
            <pc:sldMk cId="1073616451" sldId="277"/>
            <ac:spMk id="5" creationId="{75BF36F5-9EA5-45A4-8953-32109CB19003}"/>
          </ac:spMkLst>
        </pc:spChg>
        <pc:spChg chg="add del">
          <ac:chgData name="Pulkit Kapoor" userId="3b9cb7c0-615e-4a2b-b9d6-9f23c4676553" providerId="ADAL" clId="{1F38EAF9-587B-41E7-9174-418C7747E397}" dt="2022-04-03T01:07:29.572" v="2638" actId="26606"/>
          <ac:spMkLst>
            <pc:docMk/>
            <pc:sldMk cId="1073616451" sldId="277"/>
            <ac:spMk id="12" creationId="{32BC26D8-82FB-445E-AA49-62A77D7C1EE0}"/>
          </ac:spMkLst>
        </pc:spChg>
        <pc:spChg chg="add del">
          <ac:chgData name="Pulkit Kapoor" userId="3b9cb7c0-615e-4a2b-b9d6-9f23c4676553" providerId="ADAL" clId="{1F38EAF9-587B-41E7-9174-418C7747E397}" dt="2022-04-03T01:07:29.572" v="2638" actId="26606"/>
          <ac:spMkLst>
            <pc:docMk/>
            <pc:sldMk cId="1073616451" sldId="277"/>
            <ac:spMk id="14" creationId="{CB44330D-EA18-4254-AA95-EB49948539B8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073616451" sldId="277"/>
            <ac:spMk id="16" creationId="{29FDB030-9B49-4CED-8CCD-4D99382388AC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073616451" sldId="277"/>
            <ac:spMk id="17" creationId="{F3060C83-F051-4F0E-ABAD-AA0DFC48B218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073616451" sldId="277"/>
            <ac:spMk id="18" creationId="{3783CA14-24A1-485C-8B30-D6A5D87987AD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073616451" sldId="277"/>
            <ac:spMk id="19" creationId="{83C98ABE-055B-441F-B07E-44F97F083C39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073616451" sldId="277"/>
            <ac:spMk id="20" creationId="{9A97C86A-04D6-40F7-AE84-31AB43E6A846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073616451" sldId="277"/>
            <ac:spMk id="22" creationId="{FF9F2414-84E8-453E-B1F3-389FDE8192D9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073616451" sldId="277"/>
            <ac:spMk id="24" creationId="{3ECA69A1-7536-43AC-85EF-C7106179F5ED}"/>
          </ac:spMkLst>
        </pc:spChg>
        <pc:picChg chg="add mod">
          <ac:chgData name="Pulkit Kapoor" userId="3b9cb7c0-615e-4a2b-b9d6-9f23c4676553" providerId="ADAL" clId="{1F38EAF9-587B-41E7-9174-418C7747E397}" dt="2022-04-03T01:07:29.601" v="2639" actId="26606"/>
          <ac:picMkLst>
            <pc:docMk/>
            <pc:sldMk cId="1073616451" sldId="277"/>
            <ac:picMk id="7" creationId="{974AFEDB-0658-4699-8AAE-CD7A3F602D96}"/>
          </ac:picMkLst>
        </pc:picChg>
      </pc:sldChg>
      <pc:sldChg chg="addSp delSp modSp add mod setBg">
        <pc:chgData name="Pulkit Kapoor" userId="3b9cb7c0-615e-4a2b-b9d6-9f23c4676553" providerId="ADAL" clId="{1F38EAF9-587B-41E7-9174-418C7747E397}" dt="2022-04-03T15:22:57.770" v="4200"/>
        <pc:sldMkLst>
          <pc:docMk/>
          <pc:sldMk cId="998148243" sldId="278"/>
        </pc:sldMkLst>
        <pc:spChg chg="mod">
          <ac:chgData name="Pulkit Kapoor" userId="3b9cb7c0-615e-4a2b-b9d6-9f23c4676553" providerId="ADAL" clId="{1F38EAF9-587B-41E7-9174-418C7747E397}" dt="2022-04-03T01:05:35.050" v="2614" actId="26606"/>
          <ac:spMkLst>
            <pc:docMk/>
            <pc:sldMk cId="998148243" sldId="278"/>
            <ac:spMk id="2" creationId="{F0A1DF20-D8BF-450E-9518-25AB64A382C0}"/>
          </ac:spMkLst>
        </pc:spChg>
        <pc:spChg chg="del mod">
          <ac:chgData name="Pulkit Kapoor" userId="3b9cb7c0-615e-4a2b-b9d6-9f23c4676553" providerId="ADAL" clId="{1F38EAF9-587B-41E7-9174-418C7747E397}" dt="2022-04-03T01:05:32.410" v="2613" actId="478"/>
          <ac:spMkLst>
            <pc:docMk/>
            <pc:sldMk cId="998148243" sldId="278"/>
            <ac:spMk id="6" creationId="{3A68BD97-7973-4A1D-9C1E-5FAB52C3974D}"/>
          </ac:spMkLst>
        </pc:spChg>
        <pc:spChg chg="del">
          <ac:chgData name="Pulkit Kapoor" userId="3b9cb7c0-615e-4a2b-b9d6-9f23c4676553" providerId="ADAL" clId="{1F38EAF9-587B-41E7-9174-418C7747E397}" dt="2022-04-03T01:05:11.051" v="2612" actId="26606"/>
          <ac:spMkLst>
            <pc:docMk/>
            <pc:sldMk cId="998148243" sldId="278"/>
            <ac:spMk id="10" creationId="{665DBBEF-238B-476B-96AB-8AAC3224ECEA}"/>
          </ac:spMkLst>
        </pc:spChg>
        <pc:spChg chg="del">
          <ac:chgData name="Pulkit Kapoor" userId="3b9cb7c0-615e-4a2b-b9d6-9f23c4676553" providerId="ADAL" clId="{1F38EAF9-587B-41E7-9174-418C7747E397}" dt="2022-04-03T01:05:11.051" v="2612" actId="26606"/>
          <ac:spMkLst>
            <pc:docMk/>
            <pc:sldMk cId="998148243" sldId="278"/>
            <ac:spMk id="12" creationId="{3FCFB1DE-0B7E-48CC-BA90-B2AB0889F9D6}"/>
          </ac:spMkLst>
        </pc:spChg>
        <pc:spChg chg="add del">
          <ac:chgData name="Pulkit Kapoor" userId="3b9cb7c0-615e-4a2b-b9d6-9f23c4676553" providerId="ADAL" clId="{1F38EAF9-587B-41E7-9174-418C7747E397}" dt="2022-04-03T01:05:35.050" v="2614" actId="26606"/>
          <ac:spMkLst>
            <pc:docMk/>
            <pc:sldMk cId="998148243" sldId="278"/>
            <ac:spMk id="17" creationId="{32AEEBC8-9D30-42EF-95F2-386C2653FBF0}"/>
          </ac:spMkLst>
        </pc:spChg>
        <pc:spChg chg="add del">
          <ac:chgData name="Pulkit Kapoor" userId="3b9cb7c0-615e-4a2b-b9d6-9f23c4676553" providerId="ADAL" clId="{1F38EAF9-587B-41E7-9174-418C7747E397}" dt="2022-04-03T01:05:35.050" v="2614" actId="26606"/>
          <ac:spMkLst>
            <pc:docMk/>
            <pc:sldMk cId="998148243" sldId="278"/>
            <ac:spMk id="19" creationId="{2E92FA66-67D7-4CB4-94D3-E643A9AD4757}"/>
          </ac:spMkLst>
        </pc:spChg>
        <pc:picChg chg="add mod">
          <ac:chgData name="Pulkit Kapoor" userId="3b9cb7c0-615e-4a2b-b9d6-9f23c4676553" providerId="ADAL" clId="{1F38EAF9-587B-41E7-9174-418C7747E397}" dt="2022-04-03T01:06:44.049" v="2627" actId="14100"/>
          <ac:picMkLst>
            <pc:docMk/>
            <pc:sldMk cId="998148243" sldId="278"/>
            <ac:picMk id="4" creationId="{54FBFF3B-4F70-4403-B3EB-5135FBDD6582}"/>
          </ac:picMkLst>
        </pc:picChg>
        <pc:picChg chg="add del">
          <ac:chgData name="Pulkit Kapoor" userId="3b9cb7c0-615e-4a2b-b9d6-9f23c4676553" providerId="ADAL" clId="{1F38EAF9-587B-41E7-9174-418C7747E397}" dt="2022-04-03T01:05:07.984" v="2609" actId="478"/>
          <ac:picMkLst>
            <pc:docMk/>
            <pc:sldMk cId="998148243" sldId="278"/>
            <ac:picMk id="5" creationId="{895B22F1-EB89-4EA5-B87F-C4DD3F1C9569}"/>
          </ac:picMkLst>
        </pc:picChg>
      </pc:sldChg>
      <pc:sldChg chg="addSp delSp modSp new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3748870447" sldId="279"/>
        </pc:sldMkLst>
        <pc:spChg chg="mod">
          <ac:chgData name="Pulkit Kapoor" userId="3b9cb7c0-615e-4a2b-b9d6-9f23c4676553" providerId="ADAL" clId="{1F38EAF9-587B-41E7-9174-418C7747E397}" dt="2022-04-03T01:13:18.544" v="2756" actId="26606"/>
          <ac:spMkLst>
            <pc:docMk/>
            <pc:sldMk cId="3748870447" sldId="279"/>
            <ac:spMk id="2" creationId="{3409AD48-0E02-4D6C-BD39-7EE5F79D5EB3}"/>
          </ac:spMkLst>
        </pc:spChg>
        <pc:spChg chg="del">
          <ac:chgData name="Pulkit Kapoor" userId="3b9cb7c0-615e-4a2b-b9d6-9f23c4676553" providerId="ADAL" clId="{1F38EAF9-587B-41E7-9174-418C7747E397}" dt="2022-04-03T01:08:34.785" v="2641" actId="478"/>
          <ac:spMkLst>
            <pc:docMk/>
            <pc:sldMk cId="3748870447" sldId="279"/>
            <ac:spMk id="3" creationId="{8503F6E5-4C87-46DA-8A7A-E9B5A165D4E6}"/>
          </ac:spMkLst>
        </pc:spChg>
        <pc:spChg chg="add mod ord">
          <ac:chgData name="Pulkit Kapoor" userId="3b9cb7c0-615e-4a2b-b9d6-9f23c4676553" providerId="ADAL" clId="{1F38EAF9-587B-41E7-9174-418C7747E397}" dt="2022-04-03T01:13:18.544" v="2756" actId="26606"/>
          <ac:spMkLst>
            <pc:docMk/>
            <pc:sldMk cId="3748870447" sldId="279"/>
            <ac:spMk id="6" creationId="{5FF01C85-F5E2-4DE5-B018-C664A5F198C3}"/>
          </ac:spMkLst>
        </pc:spChg>
        <pc:spChg chg="add mod">
          <ac:chgData name="Pulkit Kapoor" userId="3b9cb7c0-615e-4a2b-b9d6-9f23c4676553" providerId="ADAL" clId="{1F38EAF9-587B-41E7-9174-418C7747E397}" dt="2022-04-03T01:15:05.287" v="2783" actId="20577"/>
          <ac:spMkLst>
            <pc:docMk/>
            <pc:sldMk cId="3748870447" sldId="279"/>
            <ac:spMk id="7" creationId="{AB6F440A-71F7-49C5-B56A-C942B7488FB7}"/>
          </ac:spMkLst>
        </pc:spChg>
        <pc:spChg chg="add del">
          <ac:chgData name="Pulkit Kapoor" userId="3b9cb7c0-615e-4a2b-b9d6-9f23c4676553" providerId="ADAL" clId="{1F38EAF9-587B-41E7-9174-418C7747E397}" dt="2022-04-03T01:13:18.544" v="2756" actId="26606"/>
          <ac:spMkLst>
            <pc:docMk/>
            <pc:sldMk cId="3748870447" sldId="279"/>
            <ac:spMk id="11" creationId="{1A95671B-3CC6-4792-9114-B74FAEA224E6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748870447" sldId="279"/>
            <ac:spMk id="16" creationId="{32AEEBC8-9D30-42EF-95F2-386C2653FBF0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748870447" sldId="279"/>
            <ac:spMk id="18" creationId="{2E92FA66-67D7-4CB4-94D3-E643A9AD4757}"/>
          </ac:spMkLst>
        </pc:spChg>
        <pc:picChg chg="add mod ord">
          <ac:chgData name="Pulkit Kapoor" userId="3b9cb7c0-615e-4a2b-b9d6-9f23c4676553" providerId="ADAL" clId="{1F38EAF9-587B-41E7-9174-418C7747E397}" dt="2022-04-03T01:19:18.611" v="2860" actId="208"/>
          <ac:picMkLst>
            <pc:docMk/>
            <pc:sldMk cId="3748870447" sldId="279"/>
            <ac:picMk id="5" creationId="{E1E8E243-55E8-4598-B772-B4F20A4282BF}"/>
          </ac:picMkLst>
        </pc:picChg>
      </pc:sldChg>
      <pc:sldChg chg="addSp delSp modSp new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3116294303" sldId="280"/>
        </pc:sldMkLst>
        <pc:spChg chg="mod">
          <ac:chgData name="Pulkit Kapoor" userId="3b9cb7c0-615e-4a2b-b9d6-9f23c4676553" providerId="ADAL" clId="{1F38EAF9-587B-41E7-9174-418C7747E397}" dt="2022-04-03T15:22:32.574" v="4198"/>
          <ac:spMkLst>
            <pc:docMk/>
            <pc:sldMk cId="3116294303" sldId="280"/>
            <ac:spMk id="2" creationId="{53423805-A7AE-49E9-9E15-A9EB0295E803}"/>
          </ac:spMkLst>
        </pc:spChg>
        <pc:spChg chg="mod">
          <ac:chgData name="Pulkit Kapoor" userId="3b9cb7c0-615e-4a2b-b9d6-9f23c4676553" providerId="ADAL" clId="{1F38EAF9-587B-41E7-9174-418C7747E397}" dt="2022-04-03T01:18:56.598" v="2856" actId="12"/>
          <ac:spMkLst>
            <pc:docMk/>
            <pc:sldMk cId="3116294303" sldId="280"/>
            <ac:spMk id="3" creationId="{7273F48B-D2AC-4C83-9DB1-D2E7CBEDDA8B}"/>
          </ac:spMkLst>
        </pc:spChg>
        <pc:spChg chg="add del">
          <ac:chgData name="Pulkit Kapoor" userId="3b9cb7c0-615e-4a2b-b9d6-9f23c4676553" providerId="ADAL" clId="{1F38EAF9-587B-41E7-9174-418C7747E397}" dt="2022-04-03T01:17:52.574" v="2847" actId="26606"/>
          <ac:spMkLst>
            <pc:docMk/>
            <pc:sldMk cId="3116294303" sldId="280"/>
            <ac:spMk id="10" creationId="{32AEEBC8-9D30-42EF-95F2-386C2653FBF0}"/>
          </ac:spMkLst>
        </pc:spChg>
        <pc:spChg chg="add del">
          <ac:chgData name="Pulkit Kapoor" userId="3b9cb7c0-615e-4a2b-b9d6-9f23c4676553" providerId="ADAL" clId="{1F38EAF9-587B-41E7-9174-418C7747E397}" dt="2022-04-03T01:17:52.574" v="2847" actId="26606"/>
          <ac:spMkLst>
            <pc:docMk/>
            <pc:sldMk cId="3116294303" sldId="280"/>
            <ac:spMk id="12" creationId="{2E92FA66-67D7-4CB4-94D3-E643A9AD4757}"/>
          </ac:spMkLst>
        </pc:spChg>
        <pc:spChg chg="add del">
          <ac:chgData name="Pulkit Kapoor" userId="3b9cb7c0-615e-4a2b-b9d6-9f23c4676553" providerId="ADAL" clId="{1F38EAF9-587B-41E7-9174-418C7747E397}" dt="2022-04-03T01:18:07.451" v="2849" actId="26606"/>
          <ac:spMkLst>
            <pc:docMk/>
            <pc:sldMk cId="3116294303" sldId="280"/>
            <ac:spMk id="17" creationId="{2B566528-1B12-4246-9431-5C2D7D081168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116294303" sldId="280"/>
            <ac:spMk id="30" creationId="{2B97F24A-32CE-4C1C-A50D-3016B394DCFB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116294303" sldId="280"/>
            <ac:spMk id="32" creationId="{CD8B4F24-440B-49E9-B85D-733523DC064B}"/>
          </ac:spMkLst>
        </pc:spChg>
        <pc:grpChg chg="add del">
          <ac:chgData name="Pulkit Kapoor" userId="3b9cb7c0-615e-4a2b-b9d6-9f23c4676553" providerId="ADAL" clId="{1F38EAF9-587B-41E7-9174-418C7747E397}" dt="2022-04-03T01:18:07.451" v="2849" actId="26606"/>
          <ac:grpSpMkLst>
            <pc:docMk/>
            <pc:sldMk cId="3116294303" sldId="280"/>
            <ac:grpSpMk id="19" creationId="{828A5161-06F1-46CF-8AD7-844680A59E13}"/>
          </ac:grpSpMkLst>
        </pc:grpChg>
        <pc:grpChg chg="add del">
          <ac:chgData name="Pulkit Kapoor" userId="3b9cb7c0-615e-4a2b-b9d6-9f23c4676553" providerId="ADAL" clId="{1F38EAF9-587B-41E7-9174-418C7747E397}" dt="2022-04-03T01:18:07.451" v="2849" actId="26606"/>
          <ac:grpSpMkLst>
            <pc:docMk/>
            <pc:sldMk cId="3116294303" sldId="280"/>
            <ac:grpSpMk id="23" creationId="{5995D10D-E9C9-47DB-AE7E-801FEF38F5C9}"/>
          </ac:grpSpMkLst>
        </pc:grpChg>
        <pc:picChg chg="add mod">
          <ac:chgData name="Pulkit Kapoor" userId="3b9cb7c0-615e-4a2b-b9d6-9f23c4676553" providerId="ADAL" clId="{1F38EAF9-587B-41E7-9174-418C7747E397}" dt="2022-04-03T01:18:16.204" v="2852" actId="962"/>
          <ac:picMkLst>
            <pc:docMk/>
            <pc:sldMk cId="3116294303" sldId="280"/>
            <ac:picMk id="5" creationId="{E5945FC2-3E48-4CE5-9F23-8430AF905CC6}"/>
          </ac:picMkLst>
        </pc:picChg>
      </pc:sldChg>
      <pc:sldChg chg="addSp delSp modSp new mod or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1991093916" sldId="281"/>
        </pc:sldMkLst>
        <pc:spChg chg="del">
          <ac:chgData name="Pulkit Kapoor" userId="3b9cb7c0-615e-4a2b-b9d6-9f23c4676553" providerId="ADAL" clId="{1F38EAF9-587B-41E7-9174-418C7747E397}" dt="2022-04-03T01:20:18.852" v="2861" actId="478"/>
          <ac:spMkLst>
            <pc:docMk/>
            <pc:sldMk cId="1991093916" sldId="281"/>
            <ac:spMk id="2" creationId="{DD29E32B-663E-4BF9-AB2C-715BB3429DD2}"/>
          </ac:spMkLst>
        </pc:spChg>
        <pc:spChg chg="mod">
          <ac:chgData name="Pulkit Kapoor" userId="3b9cb7c0-615e-4a2b-b9d6-9f23c4676553" providerId="ADAL" clId="{1F38EAF9-587B-41E7-9174-418C7747E397}" dt="2022-04-03T15:11:27.437" v="3716" actId="14100"/>
          <ac:spMkLst>
            <pc:docMk/>
            <pc:sldMk cId="1991093916" sldId="281"/>
            <ac:spMk id="3" creationId="{49CE537F-35D0-47B0-9A89-6392228A7C8F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991093916" sldId="281"/>
            <ac:spMk id="10" creationId="{59A309A7-1751-4ABE-A3C1-EEC40366AD89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1991093916" sldId="281"/>
            <ac:spMk id="12" creationId="{967D8EB6-EAE1-4F9C-B398-83321E287204}"/>
          </ac:spMkLst>
        </pc:spChg>
        <pc:picChg chg="add">
          <ac:chgData name="Pulkit Kapoor" userId="3b9cb7c0-615e-4a2b-b9d6-9f23c4676553" providerId="ADAL" clId="{1F38EAF9-587B-41E7-9174-418C7747E397}" dt="2022-04-03T01:20:45.813" v="2867" actId="26606"/>
          <ac:picMkLst>
            <pc:docMk/>
            <pc:sldMk cId="1991093916" sldId="281"/>
            <ac:picMk id="7" creationId="{32D8D757-88D1-3F61-C7B4-CDAB33C73323}"/>
          </ac:picMkLst>
        </pc:picChg>
      </pc:sldChg>
      <pc:sldChg chg="addSp delSp modSp new mod or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2790273135" sldId="282"/>
        </pc:sldMkLst>
        <pc:spChg chg="mod">
          <ac:chgData name="Pulkit Kapoor" userId="3b9cb7c0-615e-4a2b-b9d6-9f23c4676553" providerId="ADAL" clId="{1F38EAF9-587B-41E7-9174-418C7747E397}" dt="2022-04-03T01:23:20.116" v="3007" actId="26606"/>
          <ac:spMkLst>
            <pc:docMk/>
            <pc:sldMk cId="2790273135" sldId="282"/>
            <ac:spMk id="2" creationId="{285EA243-F16F-4487-9318-B01AEB01A764}"/>
          </ac:spMkLst>
        </pc:spChg>
        <pc:spChg chg="del">
          <ac:chgData name="Pulkit Kapoor" userId="3b9cb7c0-615e-4a2b-b9d6-9f23c4676553" providerId="ADAL" clId="{1F38EAF9-587B-41E7-9174-418C7747E397}" dt="2022-04-03T01:22:11.856" v="2948" actId="478"/>
          <ac:spMkLst>
            <pc:docMk/>
            <pc:sldMk cId="2790273135" sldId="282"/>
            <ac:spMk id="3" creationId="{8CCBC98C-B1BF-40F1-9606-7F8F981A1348}"/>
          </ac:spMkLst>
        </pc:spChg>
        <pc:spChg chg="add mod">
          <ac:chgData name="Pulkit Kapoor" userId="3b9cb7c0-615e-4a2b-b9d6-9f23c4676553" providerId="ADAL" clId="{1F38EAF9-587B-41E7-9174-418C7747E397}" dt="2022-04-03T01:23:36.828" v="3010" actId="13926"/>
          <ac:spMkLst>
            <pc:docMk/>
            <pc:sldMk cId="2790273135" sldId="282"/>
            <ac:spMk id="6" creationId="{B59CDAD1-5286-47DC-8B8F-44C71185A0DD}"/>
          </ac:spMkLst>
        </pc:spChg>
        <pc:spChg chg="add del">
          <ac:chgData name="Pulkit Kapoor" userId="3b9cb7c0-615e-4a2b-b9d6-9f23c4676553" providerId="ADAL" clId="{1F38EAF9-587B-41E7-9174-418C7747E397}" dt="2022-04-03T01:23:20.116" v="3007" actId="26606"/>
          <ac:spMkLst>
            <pc:docMk/>
            <pc:sldMk cId="2790273135" sldId="282"/>
            <ac:spMk id="11" creationId="{2B97F24A-32CE-4C1C-A50D-3016B394DCFB}"/>
          </ac:spMkLst>
        </pc:spChg>
        <pc:spChg chg="add del">
          <ac:chgData name="Pulkit Kapoor" userId="3b9cb7c0-615e-4a2b-b9d6-9f23c4676553" providerId="ADAL" clId="{1F38EAF9-587B-41E7-9174-418C7747E397}" dt="2022-04-03T01:23:20.116" v="3007" actId="26606"/>
          <ac:spMkLst>
            <pc:docMk/>
            <pc:sldMk cId="2790273135" sldId="282"/>
            <ac:spMk id="13" creationId="{CD8B4F24-440B-49E9-B85D-733523DC064B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2790273135" sldId="282"/>
            <ac:spMk id="18" creationId="{1A95671B-3CC6-4792-9114-B74FAEA224E6}"/>
          </ac:spMkLst>
        </pc:spChg>
        <pc:picChg chg="add mod ord">
          <ac:chgData name="Pulkit Kapoor" userId="3b9cb7c0-615e-4a2b-b9d6-9f23c4676553" providerId="ADAL" clId="{1F38EAF9-587B-41E7-9174-418C7747E397}" dt="2022-04-03T01:23:31.389" v="3009" actId="208"/>
          <ac:picMkLst>
            <pc:docMk/>
            <pc:sldMk cId="2790273135" sldId="282"/>
            <ac:picMk id="5" creationId="{B30C139F-AC2C-4B36-BB84-51DDE08C6124}"/>
          </ac:picMkLst>
        </pc:picChg>
      </pc:sldChg>
      <pc:sldChg chg="addSp delSp modSp new mod ord setBg addAnim delDesignElem">
        <pc:chgData name="Pulkit Kapoor" userId="3b9cb7c0-615e-4a2b-b9d6-9f23c4676553" providerId="ADAL" clId="{1F38EAF9-587B-41E7-9174-418C7747E397}" dt="2022-04-03T16:31:38.771" v="5473"/>
        <pc:sldMkLst>
          <pc:docMk/>
          <pc:sldMk cId="877524621" sldId="283"/>
        </pc:sldMkLst>
        <pc:spChg chg="mod">
          <ac:chgData name="Pulkit Kapoor" userId="3b9cb7c0-615e-4a2b-b9d6-9f23c4676553" providerId="ADAL" clId="{1F38EAF9-587B-41E7-9174-418C7747E397}" dt="2022-04-03T15:14:16.930" v="3771" actId="2711"/>
          <ac:spMkLst>
            <pc:docMk/>
            <pc:sldMk cId="877524621" sldId="283"/>
            <ac:spMk id="2" creationId="{36F9F0E7-5D8B-4BC6-B93C-120789B00CF6}"/>
          </ac:spMkLst>
        </pc:spChg>
        <pc:spChg chg="del">
          <ac:chgData name="Pulkit Kapoor" userId="3b9cb7c0-615e-4a2b-b9d6-9f23c4676553" providerId="ADAL" clId="{1F38EAF9-587B-41E7-9174-418C7747E397}" dt="2022-04-03T15:13:03.746" v="3763" actId="478"/>
          <ac:spMkLst>
            <pc:docMk/>
            <pc:sldMk cId="877524621" sldId="283"/>
            <ac:spMk id="3" creationId="{7778A424-6A77-4FE5-8665-50CA77092F7C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877524621" sldId="283"/>
            <ac:spMk id="7" creationId="{4E1BEB12-92AF-4445-98AD-4C7756E7C93B}"/>
          </ac:spMkLst>
        </pc:spChg>
        <pc:spChg chg="add del">
          <ac:chgData name="Pulkit Kapoor" userId="3b9cb7c0-615e-4a2b-b9d6-9f23c4676553" providerId="ADAL" clId="{1F38EAF9-587B-41E7-9174-418C7747E397}" dt="2022-04-03T15:13:14.266" v="3765" actId="26606"/>
          <ac:spMkLst>
            <pc:docMk/>
            <pc:sldMk cId="877524621" sldId="283"/>
            <ac:spMk id="8" creationId="{D9C3AAE7-6FFD-46F5-ADEF-683A7F84C0D0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877524621" sldId="283"/>
            <ac:spMk id="9" creationId="{D0522C2C-7B5C-48A7-A969-03941E5D2E76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877524621" sldId="283"/>
            <ac:spMk id="11" creationId="{9C682A1A-5B2D-4111-BBD6-620165633E5B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877524621" sldId="283"/>
            <ac:spMk id="13" creationId="{D6EE29F2-D77F-4BD0-A20B-334D316A1C9D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877524621" sldId="283"/>
            <ac:spMk id="15" creationId="{22D09ED2-868F-42C6-866E-F92E0CEF314F}"/>
          </ac:spMkLst>
        </pc:spChg>
        <pc:picChg chg="add del">
          <ac:chgData name="Pulkit Kapoor" userId="3b9cb7c0-615e-4a2b-b9d6-9f23c4676553" providerId="ADAL" clId="{1F38EAF9-587B-41E7-9174-418C7747E397}" dt="2022-04-03T15:13:14.266" v="3765" actId="26606"/>
          <ac:picMkLst>
            <pc:docMk/>
            <pc:sldMk cId="877524621" sldId="283"/>
            <ac:picMk id="4" creationId="{A1C5097E-1542-7E10-5805-DC64EE4A9849}"/>
          </ac:picMkLst>
        </pc:picChg>
      </pc:sldChg>
      <pc:sldChg chg="addSp delSp modSp new mod">
        <pc:chgData name="Pulkit Kapoor" userId="3b9cb7c0-615e-4a2b-b9d6-9f23c4676553" providerId="ADAL" clId="{1F38EAF9-587B-41E7-9174-418C7747E397}" dt="2022-04-03T01:30:37.986" v="3017" actId="208"/>
        <pc:sldMkLst>
          <pc:docMk/>
          <pc:sldMk cId="2839720871" sldId="284"/>
        </pc:sldMkLst>
        <pc:spChg chg="del">
          <ac:chgData name="Pulkit Kapoor" userId="3b9cb7c0-615e-4a2b-b9d6-9f23c4676553" providerId="ADAL" clId="{1F38EAF9-587B-41E7-9174-418C7747E397}" dt="2022-04-03T01:30:23.655" v="3013" actId="478"/>
          <ac:spMkLst>
            <pc:docMk/>
            <pc:sldMk cId="2839720871" sldId="284"/>
            <ac:spMk id="2" creationId="{8FBEEEBB-326A-4993-95B7-B8621D3D7378}"/>
          </ac:spMkLst>
        </pc:spChg>
        <pc:spChg chg="del">
          <ac:chgData name="Pulkit Kapoor" userId="3b9cb7c0-615e-4a2b-b9d6-9f23c4676553" providerId="ADAL" clId="{1F38EAF9-587B-41E7-9174-418C7747E397}" dt="2022-04-03T01:30:19.497" v="3012" actId="22"/>
          <ac:spMkLst>
            <pc:docMk/>
            <pc:sldMk cId="2839720871" sldId="284"/>
            <ac:spMk id="3" creationId="{BA1A6AAE-24DC-4386-8654-9E18A273FFEB}"/>
          </ac:spMkLst>
        </pc:spChg>
        <pc:picChg chg="add mod ord">
          <ac:chgData name="Pulkit Kapoor" userId="3b9cb7c0-615e-4a2b-b9d6-9f23c4676553" providerId="ADAL" clId="{1F38EAF9-587B-41E7-9174-418C7747E397}" dt="2022-04-03T01:30:37.986" v="3017" actId="208"/>
          <ac:picMkLst>
            <pc:docMk/>
            <pc:sldMk cId="2839720871" sldId="284"/>
            <ac:picMk id="5" creationId="{F79BC5AF-C0F8-4BD8-8600-9BF588F58EFA}"/>
          </ac:picMkLst>
        </pc:picChg>
      </pc:sldChg>
      <pc:sldChg chg="addSp delSp modSp new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461257406" sldId="285"/>
        </pc:sldMkLst>
        <pc:spChg chg="mod">
          <ac:chgData name="Pulkit Kapoor" userId="3b9cb7c0-615e-4a2b-b9d6-9f23c4676553" providerId="ADAL" clId="{1F38EAF9-587B-41E7-9174-418C7747E397}" dt="2022-04-03T01:39:23.773" v="3197" actId="26606"/>
          <ac:spMkLst>
            <pc:docMk/>
            <pc:sldMk cId="461257406" sldId="285"/>
            <ac:spMk id="2" creationId="{95187AFB-6FDA-49DC-B4F7-5776B244FF01}"/>
          </ac:spMkLst>
        </pc:spChg>
        <pc:spChg chg="del">
          <ac:chgData name="Pulkit Kapoor" userId="3b9cb7c0-615e-4a2b-b9d6-9f23c4676553" providerId="ADAL" clId="{1F38EAF9-587B-41E7-9174-418C7747E397}" dt="2022-04-03T01:32:33.030" v="3061" actId="478"/>
          <ac:spMkLst>
            <pc:docMk/>
            <pc:sldMk cId="461257406" sldId="285"/>
            <ac:spMk id="3" creationId="{F0677BE1-218E-4AB9-B691-F60BCAA2D2C4}"/>
          </ac:spMkLst>
        </pc:spChg>
        <pc:spChg chg="add del mod">
          <ac:chgData name="Pulkit Kapoor" userId="3b9cb7c0-615e-4a2b-b9d6-9f23c4676553" providerId="ADAL" clId="{1F38EAF9-587B-41E7-9174-418C7747E397}" dt="2022-04-03T01:32:56.181" v="3067" actId="478"/>
          <ac:spMkLst>
            <pc:docMk/>
            <pc:sldMk cId="461257406" sldId="285"/>
            <ac:spMk id="4" creationId="{BA3B599A-787D-46A5-ACFE-ECE968826DF1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5" creationId="{C05DE536-3019-4B5D-A2D1-D0395AF381A4}"/>
          </ac:spMkLst>
        </pc:spChg>
        <pc:spChg chg="add mod">
          <ac:chgData name="Pulkit Kapoor" userId="3b9cb7c0-615e-4a2b-b9d6-9f23c4676553" providerId="ADAL" clId="{1F38EAF9-587B-41E7-9174-418C7747E397}" dt="2022-04-03T15:22:32.574" v="4198"/>
          <ac:spMkLst>
            <pc:docMk/>
            <pc:sldMk cId="461257406" sldId="285"/>
            <ac:spMk id="6" creationId="{43AF5216-EAEC-49A9-95CC-B1A43B2781AD}"/>
          </ac:spMkLst>
        </pc:spChg>
        <pc:spChg chg="add del mod">
          <ac:chgData name="Pulkit Kapoor" userId="3b9cb7c0-615e-4a2b-b9d6-9f23c4676553" providerId="ADAL" clId="{1F38EAF9-587B-41E7-9174-418C7747E397}" dt="2022-04-03T01:34:08.090" v="3089" actId="478"/>
          <ac:spMkLst>
            <pc:docMk/>
            <pc:sldMk cId="461257406" sldId="285"/>
            <ac:spMk id="7" creationId="{313A5C7F-BA31-4230-8F79-B0AF84C0858C}"/>
          </ac:spMkLst>
        </pc:spChg>
        <pc:spChg chg="add mod">
          <ac:chgData name="Pulkit Kapoor" userId="3b9cb7c0-615e-4a2b-b9d6-9f23c4676553" providerId="ADAL" clId="{1F38EAF9-587B-41E7-9174-418C7747E397}" dt="2022-04-03T15:22:32.574" v="4198"/>
          <ac:spMkLst>
            <pc:docMk/>
            <pc:sldMk cId="461257406" sldId="285"/>
            <ac:spMk id="8" creationId="{57D012F0-F349-4A75-970D-CE401423803C}"/>
          </ac:spMkLst>
        </pc:spChg>
        <pc:spChg chg="add mod">
          <ac:chgData name="Pulkit Kapoor" userId="3b9cb7c0-615e-4a2b-b9d6-9f23c4676553" providerId="ADAL" clId="{1F38EAF9-587B-41E7-9174-418C7747E397}" dt="2022-04-03T15:22:32.574" v="4198"/>
          <ac:spMkLst>
            <pc:docMk/>
            <pc:sldMk cId="461257406" sldId="285"/>
            <ac:spMk id="9" creationId="{F7C8D148-94F0-4F33-A546-94BA80F09D4E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10" creationId="{7B83CB95-1C0F-41CD-A043-BE3203ACF8D3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11" creationId="{70F31EBB-64B4-4A07-935C-1686034B4CC7}"/>
          </ac:spMkLst>
        </pc:spChg>
        <pc:spChg chg="add del">
          <ac:chgData name="Pulkit Kapoor" userId="3b9cb7c0-615e-4a2b-b9d6-9f23c4676553" providerId="ADAL" clId="{1F38EAF9-587B-41E7-9174-418C7747E397}" dt="2022-04-03T01:35:09.346" v="3115" actId="11529"/>
          <ac:spMkLst>
            <pc:docMk/>
            <pc:sldMk cId="461257406" sldId="285"/>
            <ac:spMk id="12" creationId="{0FCD30C1-B424-4349-9A43-2958395BB9C1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13" creationId="{6328D1A9-7BB9-4D83-A072-7D4B9BA0ECF3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14" creationId="{11260A1C-A480-4D7B-B29D-A4EC425A4381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15" creationId="{309BA3AA-235D-406E-8D57-BF713A626CBB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16" creationId="{E51A6EE1-B987-4BEA-8E33-F83F3F1F38E7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17" creationId="{8A8E55FE-F61E-4563-A350-C5308E1DE532}"/>
          </ac:spMkLst>
        </pc:spChg>
        <pc:spChg chg="add mod">
          <ac:chgData name="Pulkit Kapoor" userId="3b9cb7c0-615e-4a2b-b9d6-9f23c4676553" providerId="ADAL" clId="{1F38EAF9-587B-41E7-9174-418C7747E397}" dt="2022-04-03T01:39:39.797" v="3211" actId="14100"/>
          <ac:spMkLst>
            <pc:docMk/>
            <pc:sldMk cId="461257406" sldId="285"/>
            <ac:spMk id="18" creationId="{C848E521-4562-4675-82A2-6AABB81151E0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19" creationId="{935E684B-6D12-4908-AC1A-33E432D08FB1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20" creationId="{BD4EB498-763E-4E5F-BCA1-0546623385F2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21" creationId="{02AC9C64-3176-4D84-9000-86419380EE4E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22" creationId="{1E5267C5-DA37-40B5-A7BE-1BD70E4D0FAA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23" creationId="{19C9D17B-4BEB-40E2-A500-BAE2FE2BBA16}"/>
          </ac:spMkLst>
        </pc:spChg>
        <pc:spChg chg="add mod">
          <ac:chgData name="Pulkit Kapoor" userId="3b9cb7c0-615e-4a2b-b9d6-9f23c4676553" providerId="ADAL" clId="{1F38EAF9-587B-41E7-9174-418C7747E397}" dt="2022-04-03T01:39:06.956" v="3190" actId="164"/>
          <ac:spMkLst>
            <pc:docMk/>
            <pc:sldMk cId="461257406" sldId="285"/>
            <ac:spMk id="24" creationId="{5F25A8BB-3321-463A-84AB-D9676E7D91FE}"/>
          </ac:spMkLst>
        </pc:spChg>
        <pc:spChg chg="add mod">
          <ac:chgData name="Pulkit Kapoor" userId="3b9cb7c0-615e-4a2b-b9d6-9f23c4676553" providerId="ADAL" clId="{1F38EAF9-587B-41E7-9174-418C7747E397}" dt="2022-04-03T01:42:02.545" v="3346" actId="208"/>
          <ac:spMkLst>
            <pc:docMk/>
            <pc:sldMk cId="461257406" sldId="285"/>
            <ac:spMk id="26" creationId="{B269B55F-5F16-41D2-8A3C-144DD9FAF8F1}"/>
          </ac:spMkLst>
        </pc:spChg>
        <pc:spChg chg="add del">
          <ac:chgData name="Pulkit Kapoor" userId="3b9cb7c0-615e-4a2b-b9d6-9f23c4676553" providerId="ADAL" clId="{1F38EAF9-587B-41E7-9174-418C7747E397}" dt="2022-04-03T01:39:23.751" v="3196" actId="26606"/>
          <ac:spMkLst>
            <pc:docMk/>
            <pc:sldMk cId="461257406" sldId="285"/>
            <ac:spMk id="27" creationId="{53B021B3-DE93-4AB7-8A18-CF5F1CED88B8}"/>
          </ac:spMkLst>
        </pc:spChg>
        <pc:spChg chg="add del">
          <ac:chgData name="Pulkit Kapoor" userId="3b9cb7c0-615e-4a2b-b9d6-9f23c4676553" providerId="ADAL" clId="{1F38EAF9-587B-41E7-9174-418C7747E397}" dt="2022-04-03T01:39:23.751" v="3196" actId="26606"/>
          <ac:spMkLst>
            <pc:docMk/>
            <pc:sldMk cId="461257406" sldId="285"/>
            <ac:spMk id="28" creationId="{52D502E5-F6B4-4D58-B4AE-FC466FF15EE8}"/>
          </ac:spMkLst>
        </pc:spChg>
        <pc:spChg chg="add del">
          <ac:chgData name="Pulkit Kapoor" userId="3b9cb7c0-615e-4a2b-b9d6-9f23c4676553" providerId="ADAL" clId="{1F38EAF9-587B-41E7-9174-418C7747E397}" dt="2022-04-03T01:39:23.751" v="3196" actId="26606"/>
          <ac:spMkLst>
            <pc:docMk/>
            <pc:sldMk cId="461257406" sldId="285"/>
            <ac:spMk id="29" creationId="{9DECDBF4-02B6-4BB4-B65B-B8107AD6A9E8}"/>
          </ac:spMkLst>
        </pc:spChg>
        <pc:spChg chg="add del">
          <ac:chgData name="Pulkit Kapoor" userId="3b9cb7c0-615e-4a2b-b9d6-9f23c4676553" providerId="ADAL" clId="{1F38EAF9-587B-41E7-9174-418C7747E397}" dt="2022-04-03T01:39:14.029" v="3192" actId="26606"/>
          <ac:spMkLst>
            <pc:docMk/>
            <pc:sldMk cId="461257406" sldId="285"/>
            <ac:spMk id="30" creationId="{5ACC6BB2-28F8-4405-829D-0562733BEE7A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461257406" sldId="285"/>
            <ac:spMk id="31" creationId="{08E89D5E-1885-4160-AC77-CC471DD1D0DB}"/>
          </ac:spMkLst>
        </pc:spChg>
        <pc:spChg chg="add del">
          <ac:chgData name="Pulkit Kapoor" userId="3b9cb7c0-615e-4a2b-b9d6-9f23c4676553" providerId="ADAL" clId="{1F38EAF9-587B-41E7-9174-418C7747E397}" dt="2022-04-03T01:39:14.029" v="3192" actId="26606"/>
          <ac:spMkLst>
            <pc:docMk/>
            <pc:sldMk cId="461257406" sldId="285"/>
            <ac:spMk id="32" creationId="{5C2E53F0-AD54-4A55-99A0-EC896CE3C233}"/>
          </ac:spMkLst>
        </pc:spChg>
        <pc:spChg chg="add del">
          <ac:chgData name="Pulkit Kapoor" userId="3b9cb7c0-615e-4a2b-b9d6-9f23c4676553" providerId="ADAL" clId="{1F38EAF9-587B-41E7-9174-418C7747E397}" dt="2022-04-03T01:39:14.029" v="3192" actId="26606"/>
          <ac:spMkLst>
            <pc:docMk/>
            <pc:sldMk cId="461257406" sldId="285"/>
            <ac:spMk id="34" creationId="{D15F19F8-85EE-477A-ACBA-4B6D069780E5}"/>
          </ac:spMkLst>
        </pc:spChg>
        <pc:spChg chg="add del">
          <ac:chgData name="Pulkit Kapoor" userId="3b9cb7c0-615e-4a2b-b9d6-9f23c4676553" providerId="ADAL" clId="{1F38EAF9-587B-41E7-9174-418C7747E397}" dt="2022-04-03T01:39:14.029" v="3192" actId="26606"/>
          <ac:spMkLst>
            <pc:docMk/>
            <pc:sldMk cId="461257406" sldId="285"/>
            <ac:spMk id="36" creationId="{92C3387C-D24F-4737-8A37-1DC5CFF09CFA}"/>
          </ac:spMkLst>
        </pc:spChg>
        <pc:grpChg chg="add mod">
          <ac:chgData name="Pulkit Kapoor" userId="3b9cb7c0-615e-4a2b-b9d6-9f23c4676553" providerId="ADAL" clId="{1F38EAF9-587B-41E7-9174-418C7747E397}" dt="2022-04-03T01:39:23.773" v="3197" actId="26606"/>
          <ac:grpSpMkLst>
            <pc:docMk/>
            <pc:sldMk cId="461257406" sldId="285"/>
            <ac:grpSpMk id="25" creationId="{654E3A63-FEED-4B6C-BC47-8EA0E0B6A838}"/>
          </ac:grpSpMkLst>
        </pc:grpChg>
        <pc:cxnChg chg="add del">
          <ac:chgData name="Pulkit Kapoor" userId="3b9cb7c0-615e-4a2b-b9d6-9f23c4676553" providerId="ADAL" clId="{1F38EAF9-587B-41E7-9174-418C7747E397}" dt="2022-04-03T15:22:32.574" v="4198"/>
          <ac:cxnSpMkLst>
            <pc:docMk/>
            <pc:sldMk cId="461257406" sldId="285"/>
            <ac:cxnSpMk id="33" creationId="{550D2BD1-98F9-412D-905B-3A843EF4078B}"/>
          </ac:cxnSpMkLst>
        </pc:cxnChg>
      </pc:sldChg>
      <pc:sldChg chg="modSp new mod">
        <pc:chgData name="Pulkit Kapoor" userId="3b9cb7c0-615e-4a2b-b9d6-9f23c4676553" providerId="ADAL" clId="{1F38EAF9-587B-41E7-9174-418C7747E397}" dt="2022-04-03T15:22:32.574" v="4198"/>
        <pc:sldMkLst>
          <pc:docMk/>
          <pc:sldMk cId="3980748826" sldId="286"/>
        </pc:sldMkLst>
        <pc:spChg chg="mod">
          <ac:chgData name="Pulkit Kapoor" userId="3b9cb7c0-615e-4a2b-b9d6-9f23c4676553" providerId="ADAL" clId="{1F38EAF9-587B-41E7-9174-418C7747E397}" dt="2022-04-03T15:22:32.574" v="4198"/>
          <ac:spMkLst>
            <pc:docMk/>
            <pc:sldMk cId="3980748826" sldId="286"/>
            <ac:spMk id="2" creationId="{D354B1CA-5679-47B2-BAAC-807F61B6F3A3}"/>
          </ac:spMkLst>
        </pc:spChg>
        <pc:spChg chg="mod">
          <ac:chgData name="Pulkit Kapoor" userId="3b9cb7c0-615e-4a2b-b9d6-9f23c4676553" providerId="ADAL" clId="{1F38EAF9-587B-41E7-9174-418C7747E397}" dt="2022-04-03T15:22:32.574" v="4198"/>
          <ac:spMkLst>
            <pc:docMk/>
            <pc:sldMk cId="3980748826" sldId="286"/>
            <ac:spMk id="3" creationId="{80455816-5AF7-4FD6-8D66-538E71311FF4}"/>
          </ac:spMkLst>
        </pc:spChg>
      </pc:sldChg>
      <pc:sldChg chg="addSp delSp modSp new mod setBg setClrOvrMap delDesignElem">
        <pc:chgData name="Pulkit Kapoor" userId="3b9cb7c0-615e-4a2b-b9d6-9f23c4676553" providerId="ADAL" clId="{1F38EAF9-587B-41E7-9174-418C7747E397}" dt="2022-04-03T15:22:57.770" v="4200"/>
        <pc:sldMkLst>
          <pc:docMk/>
          <pc:sldMk cId="3737698368" sldId="287"/>
        </pc:sldMkLst>
        <pc:spChg chg="del">
          <ac:chgData name="Pulkit Kapoor" userId="3b9cb7c0-615e-4a2b-b9d6-9f23c4676553" providerId="ADAL" clId="{1F38EAF9-587B-41E7-9174-418C7747E397}" dt="2022-04-03T15:06:48.989" v="3445" actId="478"/>
          <ac:spMkLst>
            <pc:docMk/>
            <pc:sldMk cId="3737698368" sldId="287"/>
            <ac:spMk id="2" creationId="{B7D1FC98-1B3C-4256-9AD4-005984FE8DF5}"/>
          </ac:spMkLst>
        </pc:spChg>
        <pc:spChg chg="mod">
          <ac:chgData name="Pulkit Kapoor" userId="3b9cb7c0-615e-4a2b-b9d6-9f23c4676553" providerId="ADAL" clId="{1F38EAF9-587B-41E7-9174-418C7747E397}" dt="2022-04-03T15:11:08.849" v="3715" actId="2711"/>
          <ac:spMkLst>
            <pc:docMk/>
            <pc:sldMk cId="3737698368" sldId="287"/>
            <ac:spMk id="3" creationId="{812F25CA-AE98-469C-86FE-E40C5B5EC197}"/>
          </ac:spMkLst>
        </pc:spChg>
        <pc:spChg chg="add del">
          <ac:chgData name="Pulkit Kapoor" userId="3b9cb7c0-615e-4a2b-b9d6-9f23c4676553" providerId="ADAL" clId="{1F38EAF9-587B-41E7-9174-418C7747E397}" dt="2022-04-03T15:07:56.266" v="3627" actId="26606"/>
          <ac:spMkLst>
            <pc:docMk/>
            <pc:sldMk cId="3737698368" sldId="287"/>
            <ac:spMk id="10" creationId="{6FBDFA86-51D3-4729-B154-796918372804}"/>
          </ac:spMkLst>
        </pc:spChg>
        <pc:spChg chg="add del">
          <ac:chgData name="Pulkit Kapoor" userId="3b9cb7c0-615e-4a2b-b9d6-9f23c4676553" providerId="ADAL" clId="{1F38EAF9-587B-41E7-9174-418C7747E397}" dt="2022-04-03T15:08:14.519" v="3633" actId="26606"/>
          <ac:spMkLst>
            <pc:docMk/>
            <pc:sldMk cId="3737698368" sldId="287"/>
            <ac:spMk id="14" creationId="{CF62D2A7-8207-488C-9F46-316BA81A16C8}"/>
          </ac:spMkLst>
        </pc:spChg>
        <pc:spChg chg="add del">
          <ac:chgData name="Pulkit Kapoor" userId="3b9cb7c0-615e-4a2b-b9d6-9f23c4676553" providerId="ADAL" clId="{1F38EAF9-587B-41E7-9174-418C7747E397}" dt="2022-04-03T15:08:14.519" v="3633" actId="26606"/>
          <ac:spMkLst>
            <pc:docMk/>
            <pc:sldMk cId="3737698368" sldId="287"/>
            <ac:spMk id="15" creationId="{52AC6D7F-F068-4E11-BB06-F601D89BB980}"/>
          </ac:spMkLst>
        </pc:spChg>
        <pc:spChg chg="add del">
          <ac:chgData name="Pulkit Kapoor" userId="3b9cb7c0-615e-4a2b-b9d6-9f23c4676553" providerId="ADAL" clId="{1F38EAF9-587B-41E7-9174-418C7747E397}" dt="2022-04-03T15:08:49.644" v="3704" actId="26606"/>
          <ac:spMkLst>
            <pc:docMk/>
            <pc:sldMk cId="3737698368" sldId="287"/>
            <ac:spMk id="21" creationId="{91F32EBA-ED97-466E-8CFA-8382584155D0}"/>
          </ac:spMkLst>
        </pc:spChg>
        <pc:spChg chg="add del">
          <ac:chgData name="Pulkit Kapoor" userId="3b9cb7c0-615e-4a2b-b9d6-9f23c4676553" providerId="ADAL" clId="{1F38EAF9-587B-41E7-9174-418C7747E397}" dt="2022-04-03T15:08:49.644" v="3704" actId="26606"/>
          <ac:spMkLst>
            <pc:docMk/>
            <pc:sldMk cId="3737698368" sldId="287"/>
            <ac:spMk id="23" creationId="{62A38935-BB53-4DF7-A56E-48DD25B685D7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737698368" sldId="287"/>
            <ac:spMk id="28" creationId="{59A309A7-1751-4ABE-A3C1-EEC40366AD89}"/>
          </ac:spMkLst>
        </pc:spChg>
        <pc:spChg chg="add del">
          <ac:chgData name="Pulkit Kapoor" userId="3b9cb7c0-615e-4a2b-b9d6-9f23c4676553" providerId="ADAL" clId="{1F38EAF9-587B-41E7-9174-418C7747E397}" dt="2022-04-03T15:22:32.574" v="4198"/>
          <ac:spMkLst>
            <pc:docMk/>
            <pc:sldMk cId="3737698368" sldId="287"/>
            <ac:spMk id="30" creationId="{967D8EB6-EAE1-4F9C-B398-83321E287204}"/>
          </ac:spMkLst>
        </pc:spChg>
        <pc:picChg chg="add del">
          <ac:chgData name="Pulkit Kapoor" userId="3b9cb7c0-615e-4a2b-b9d6-9f23c4676553" providerId="ADAL" clId="{1F38EAF9-587B-41E7-9174-418C7747E397}" dt="2022-04-03T15:07:56.266" v="3627" actId="26606"/>
          <ac:picMkLst>
            <pc:docMk/>
            <pc:sldMk cId="3737698368" sldId="287"/>
            <ac:picMk id="7" creationId="{B6D74997-428C-0B38-2937-326948AC6DD4}"/>
          </ac:picMkLst>
        </pc:picChg>
        <pc:picChg chg="add mod">
          <ac:chgData name="Pulkit Kapoor" userId="3b9cb7c0-615e-4a2b-b9d6-9f23c4676553" providerId="ADAL" clId="{1F38EAF9-587B-41E7-9174-418C7747E397}" dt="2022-04-03T15:08:49.644" v="3704" actId="26606"/>
          <ac:picMkLst>
            <pc:docMk/>
            <pc:sldMk cId="3737698368" sldId="287"/>
            <ac:picMk id="16" creationId="{627CAEEC-7D28-C2FA-1B99-A319EFF1AA73}"/>
          </ac:picMkLst>
        </pc:picChg>
        <pc:cxnChg chg="add del">
          <ac:chgData name="Pulkit Kapoor" userId="3b9cb7c0-615e-4a2b-b9d6-9f23c4676553" providerId="ADAL" clId="{1F38EAF9-587B-41E7-9174-418C7747E397}" dt="2022-04-03T15:07:56.266" v="3627" actId="26606"/>
          <ac:cxnSpMkLst>
            <pc:docMk/>
            <pc:sldMk cId="3737698368" sldId="287"/>
            <ac:cxnSpMk id="12" creationId="{0F1CE7C6-BE91-42A7-9214-F33FD918C386}"/>
          </ac:cxnSpMkLst>
        </pc:cxnChg>
      </pc:sldChg>
      <pc:sldChg chg="addSp delSp modSp new mod setBg delDesignElem">
        <pc:chgData name="Pulkit Kapoor" userId="3b9cb7c0-615e-4a2b-b9d6-9f23c4676553" providerId="ADAL" clId="{1F38EAF9-587B-41E7-9174-418C7747E397}" dt="2022-04-03T15:22:57.770" v="4200"/>
        <pc:sldMkLst>
          <pc:docMk/>
          <pc:sldMk cId="1140193727" sldId="288"/>
        </pc:sldMkLst>
        <pc:spChg chg="mod">
          <ac:chgData name="Pulkit Kapoor" userId="3b9cb7c0-615e-4a2b-b9d6-9f23c4676553" providerId="ADAL" clId="{1F38EAF9-587B-41E7-9174-418C7747E397}" dt="2022-04-03T15:15:46.595" v="3989" actId="26606"/>
          <ac:spMkLst>
            <pc:docMk/>
            <pc:sldMk cId="1140193727" sldId="288"/>
            <ac:spMk id="2" creationId="{070F2F24-BA69-4729-914D-A6C7AFA41C6B}"/>
          </ac:spMkLst>
        </pc:spChg>
        <pc:spChg chg="mod">
          <ac:chgData name="Pulkit Kapoor" userId="3b9cb7c0-615e-4a2b-b9d6-9f23c4676553" providerId="ADAL" clId="{1F38EAF9-587B-41E7-9174-418C7747E397}" dt="2022-04-03T15:16:27.659" v="3995" actId="12"/>
          <ac:spMkLst>
            <pc:docMk/>
            <pc:sldMk cId="1140193727" sldId="288"/>
            <ac:spMk id="3" creationId="{E17BA85D-A05D-46D9-A042-8A497DFC25B0}"/>
          </ac:spMkLst>
        </pc:spChg>
        <pc:picChg chg="add">
          <ac:chgData name="Pulkit Kapoor" userId="3b9cb7c0-615e-4a2b-b9d6-9f23c4676553" providerId="ADAL" clId="{1F38EAF9-587B-41E7-9174-418C7747E397}" dt="2022-04-03T15:15:46.595" v="3989" actId="26606"/>
          <ac:picMkLst>
            <pc:docMk/>
            <pc:sldMk cId="1140193727" sldId="288"/>
            <ac:picMk id="5" creationId="{B7454956-B39D-AFC7-D4F4-FC6D7A9B2D72}"/>
          </ac:picMkLst>
        </pc:picChg>
        <pc:cxnChg chg="add del">
          <ac:chgData name="Pulkit Kapoor" userId="3b9cb7c0-615e-4a2b-b9d6-9f23c4676553" providerId="ADAL" clId="{1F38EAF9-587B-41E7-9174-418C7747E397}" dt="2022-04-03T15:22:32.574" v="4198"/>
          <ac:cxnSpMkLst>
            <pc:docMk/>
            <pc:sldMk cId="1140193727" sldId="288"/>
            <ac:cxnSpMk id="9" creationId="{A7F400EE-A8A5-48AF-B4D6-291B52C6F0B0}"/>
          </ac:cxnSpMkLst>
        </pc:cxnChg>
      </pc:sldChg>
      <pc:sldChg chg="addSp delSp modSp new mod ord setBg">
        <pc:chgData name="Pulkit Kapoor" userId="3b9cb7c0-615e-4a2b-b9d6-9f23c4676553" providerId="ADAL" clId="{1F38EAF9-587B-41E7-9174-418C7747E397}" dt="2022-04-03T16:30:58.638" v="5464"/>
        <pc:sldMkLst>
          <pc:docMk/>
          <pc:sldMk cId="4271315092" sldId="289"/>
        </pc:sldMkLst>
        <pc:spChg chg="mod">
          <ac:chgData name="Pulkit Kapoor" userId="3b9cb7c0-615e-4a2b-b9d6-9f23c4676553" providerId="ADAL" clId="{1F38EAF9-587B-41E7-9174-418C7747E397}" dt="2022-04-03T16:12:31.697" v="5018" actId="1076"/>
          <ac:spMkLst>
            <pc:docMk/>
            <pc:sldMk cId="4271315092" sldId="289"/>
            <ac:spMk id="2" creationId="{A68F728B-8F53-40CA-981E-68D18AF0D417}"/>
          </ac:spMkLst>
        </pc:spChg>
        <pc:spChg chg="mod ord">
          <ac:chgData name="Pulkit Kapoor" userId="3b9cb7c0-615e-4a2b-b9d6-9f23c4676553" providerId="ADAL" clId="{1F38EAF9-587B-41E7-9174-418C7747E397}" dt="2022-04-03T16:12:34.992" v="5019" actId="1076"/>
          <ac:spMkLst>
            <pc:docMk/>
            <pc:sldMk cId="4271315092" sldId="289"/>
            <ac:spMk id="3" creationId="{FD452107-C938-4656-AFF4-70022FB6D1A2}"/>
          </ac:spMkLst>
        </pc:spChg>
        <pc:spChg chg="add del">
          <ac:chgData name="Pulkit Kapoor" userId="3b9cb7c0-615e-4a2b-b9d6-9f23c4676553" providerId="ADAL" clId="{1F38EAF9-587B-41E7-9174-418C7747E397}" dt="2022-04-03T16:12:08.861" v="5013" actId="26606"/>
          <ac:spMkLst>
            <pc:docMk/>
            <pc:sldMk cId="4271315092" sldId="289"/>
            <ac:spMk id="8" creationId="{100EDD19-6802-4EC3-95CE-CFFAB042CFD6}"/>
          </ac:spMkLst>
        </pc:spChg>
        <pc:spChg chg="add del">
          <ac:chgData name="Pulkit Kapoor" userId="3b9cb7c0-615e-4a2b-b9d6-9f23c4676553" providerId="ADAL" clId="{1F38EAF9-587B-41E7-9174-418C7747E397}" dt="2022-04-03T16:12:08.861" v="5013" actId="26606"/>
          <ac:spMkLst>
            <pc:docMk/>
            <pc:sldMk cId="4271315092" sldId="289"/>
            <ac:spMk id="10" creationId="{DB17E863-922E-4C26-BD64-E8FD41D28661}"/>
          </ac:spMkLst>
        </pc:spChg>
        <pc:spChg chg="add del">
          <ac:chgData name="Pulkit Kapoor" userId="3b9cb7c0-615e-4a2b-b9d6-9f23c4676553" providerId="ADAL" clId="{1F38EAF9-587B-41E7-9174-418C7747E397}" dt="2022-04-03T16:15:38.877" v="5061" actId="478"/>
          <ac:spMkLst>
            <pc:docMk/>
            <pc:sldMk cId="4271315092" sldId="289"/>
            <ac:spMk id="11" creationId="{F308FD55-499E-4FB9-9DD5-8418DC499E54}"/>
          </ac:spMkLst>
        </pc:spChg>
        <pc:spChg chg="add mod">
          <ac:chgData name="Pulkit Kapoor" userId="3b9cb7c0-615e-4a2b-b9d6-9f23c4676553" providerId="ADAL" clId="{1F38EAF9-587B-41E7-9174-418C7747E397}" dt="2022-04-03T16:15:25.614" v="5059"/>
          <ac:spMkLst>
            <pc:docMk/>
            <pc:sldMk cId="4271315092" sldId="289"/>
            <ac:spMk id="12" creationId="{64FFCA0D-12EA-4AC9-898F-EA7673043503}"/>
          </ac:spMkLst>
        </pc:spChg>
        <pc:spChg chg="add">
          <ac:chgData name="Pulkit Kapoor" userId="3b9cb7c0-615e-4a2b-b9d6-9f23c4676553" providerId="ADAL" clId="{1F38EAF9-587B-41E7-9174-418C7747E397}" dt="2022-04-03T16:12:08.861" v="5013" actId="26606"/>
          <ac:spMkLst>
            <pc:docMk/>
            <pc:sldMk cId="4271315092" sldId="289"/>
            <ac:spMk id="15" creationId="{85016AEC-0320-4ED0-8ECB-FE11DDDFE17A}"/>
          </ac:spMkLst>
        </pc:spChg>
        <pc:spChg chg="add">
          <ac:chgData name="Pulkit Kapoor" userId="3b9cb7c0-615e-4a2b-b9d6-9f23c4676553" providerId="ADAL" clId="{1F38EAF9-587B-41E7-9174-418C7747E397}" dt="2022-04-03T16:12:08.861" v="5013" actId="26606"/>
          <ac:spMkLst>
            <pc:docMk/>
            <pc:sldMk cId="4271315092" sldId="289"/>
            <ac:spMk id="17" creationId="{C70C3B59-DE2C-4611-8148-812575C5CA48}"/>
          </ac:spMkLst>
        </pc:spChg>
        <pc:picChg chg="add mod">
          <ac:chgData name="Pulkit Kapoor" userId="3b9cb7c0-615e-4a2b-b9d6-9f23c4676553" providerId="ADAL" clId="{1F38EAF9-587B-41E7-9174-418C7747E397}" dt="2022-04-03T16:12:38.944" v="5020" actId="1076"/>
          <ac:picMkLst>
            <pc:docMk/>
            <pc:sldMk cId="4271315092" sldId="289"/>
            <ac:picMk id="5" creationId="{7522A93A-E3E9-4ED5-9019-585C4674EE25}"/>
          </ac:picMkLst>
        </pc:picChg>
      </pc:sldChg>
      <pc:sldChg chg="addSp delSp modSp new mod ord setBg">
        <pc:chgData name="Pulkit Kapoor" userId="3b9cb7c0-615e-4a2b-b9d6-9f23c4676553" providerId="ADAL" clId="{1F38EAF9-587B-41E7-9174-418C7747E397}" dt="2022-04-04T00:35:10.793" v="8915"/>
        <pc:sldMkLst>
          <pc:docMk/>
          <pc:sldMk cId="3044182381" sldId="290"/>
        </pc:sldMkLst>
        <pc:spChg chg="mod">
          <ac:chgData name="Pulkit Kapoor" userId="3b9cb7c0-615e-4a2b-b9d6-9f23c4676553" providerId="ADAL" clId="{1F38EAF9-587B-41E7-9174-418C7747E397}" dt="2022-04-03T16:49:39.249" v="5631" actId="26606"/>
          <ac:spMkLst>
            <pc:docMk/>
            <pc:sldMk cId="3044182381" sldId="290"/>
            <ac:spMk id="2" creationId="{327C07F6-CA53-4830-9619-3587CA30DDB5}"/>
          </ac:spMkLst>
        </pc:spChg>
        <pc:spChg chg="del mod">
          <ac:chgData name="Pulkit Kapoor" userId="3b9cb7c0-615e-4a2b-b9d6-9f23c4676553" providerId="ADAL" clId="{1F38EAF9-587B-41E7-9174-418C7747E397}" dt="2022-04-03T16:49:19.759" v="5630" actId="478"/>
          <ac:spMkLst>
            <pc:docMk/>
            <pc:sldMk cId="3044182381" sldId="290"/>
            <ac:spMk id="3" creationId="{3D17E033-3EDC-4B69-AAAF-B17E5E9C0C61}"/>
          </ac:spMkLst>
        </pc:spChg>
        <pc:spChg chg="add">
          <ac:chgData name="Pulkit Kapoor" userId="3b9cb7c0-615e-4a2b-b9d6-9f23c4676553" providerId="ADAL" clId="{1F38EAF9-587B-41E7-9174-418C7747E397}" dt="2022-04-03T16:49:39.249" v="5631" actId="26606"/>
          <ac:spMkLst>
            <pc:docMk/>
            <pc:sldMk cId="3044182381" sldId="290"/>
            <ac:spMk id="9" creationId="{BF4B7DD6-3B06-4C16-B34D-4DC3E3F2E8C5}"/>
          </ac:spMkLst>
        </pc:spChg>
        <pc:spChg chg="add">
          <ac:chgData name="Pulkit Kapoor" userId="3b9cb7c0-615e-4a2b-b9d6-9f23c4676553" providerId="ADAL" clId="{1F38EAF9-587B-41E7-9174-418C7747E397}" dt="2022-04-03T16:49:39.249" v="5631" actId="26606"/>
          <ac:spMkLst>
            <pc:docMk/>
            <pc:sldMk cId="3044182381" sldId="290"/>
            <ac:spMk id="11" creationId="{120582D2-07E2-46B9-8A77-58C7E65748D0}"/>
          </ac:spMkLst>
        </pc:spChg>
        <pc:picChg chg="add">
          <ac:chgData name="Pulkit Kapoor" userId="3b9cb7c0-615e-4a2b-b9d6-9f23c4676553" providerId="ADAL" clId="{1F38EAF9-587B-41E7-9174-418C7747E397}" dt="2022-04-03T16:49:39.249" v="5631" actId="26606"/>
          <ac:picMkLst>
            <pc:docMk/>
            <pc:sldMk cId="3044182381" sldId="290"/>
            <ac:picMk id="6" creationId="{4F33B708-19BE-79B0-CCBE-8A13471C9792}"/>
          </ac:picMkLst>
        </pc:picChg>
      </pc:sldChg>
      <pc:sldChg chg="addSp delSp modSp new mod setBg">
        <pc:chgData name="Pulkit Kapoor" userId="3b9cb7c0-615e-4a2b-b9d6-9f23c4676553" providerId="ADAL" clId="{1F38EAF9-587B-41E7-9174-418C7747E397}" dt="2022-04-03T23:42:42.444" v="7290" actId="14100"/>
        <pc:sldMkLst>
          <pc:docMk/>
          <pc:sldMk cId="4291453409" sldId="291"/>
        </pc:sldMkLst>
        <pc:spChg chg="mod">
          <ac:chgData name="Pulkit Kapoor" userId="3b9cb7c0-615e-4a2b-b9d6-9f23c4676553" providerId="ADAL" clId="{1F38EAF9-587B-41E7-9174-418C7747E397}" dt="2022-04-03T23:39:28.224" v="6999" actId="20577"/>
          <ac:spMkLst>
            <pc:docMk/>
            <pc:sldMk cId="4291453409" sldId="291"/>
            <ac:spMk id="2" creationId="{78981EFE-5C8C-4A4F-AF7A-E6733742A8D9}"/>
          </ac:spMkLst>
        </pc:spChg>
        <pc:spChg chg="add del mod">
          <ac:chgData name="Pulkit Kapoor" userId="3b9cb7c0-615e-4a2b-b9d6-9f23c4676553" providerId="ADAL" clId="{1F38EAF9-587B-41E7-9174-418C7747E397}" dt="2022-04-03T23:33:39.503" v="6685" actId="26606"/>
          <ac:spMkLst>
            <pc:docMk/>
            <pc:sldMk cId="4291453409" sldId="291"/>
            <ac:spMk id="3" creationId="{C7411585-7277-4A95-8D65-423BA1F9CF5E}"/>
          </ac:spMkLst>
        </pc:spChg>
        <pc:spChg chg="add mod">
          <ac:chgData name="Pulkit Kapoor" userId="3b9cb7c0-615e-4a2b-b9d6-9f23c4676553" providerId="ADAL" clId="{1F38EAF9-587B-41E7-9174-418C7747E397}" dt="2022-04-03T23:42:42.444" v="7290" actId="14100"/>
          <ac:spMkLst>
            <pc:docMk/>
            <pc:sldMk cId="4291453409" sldId="291"/>
            <ac:spMk id="7" creationId="{8D5B9B70-1E61-4C97-A90B-5D00A2AF10D5}"/>
          </ac:spMkLst>
        </pc:spChg>
        <pc:spChg chg="add del">
          <ac:chgData name="Pulkit Kapoor" userId="3b9cb7c0-615e-4a2b-b9d6-9f23c4676553" providerId="ADAL" clId="{1F38EAF9-587B-41E7-9174-418C7747E397}" dt="2022-04-03T23:33:27.357" v="6682" actId="26606"/>
          <ac:spMkLst>
            <pc:docMk/>
            <pc:sldMk cId="4291453409" sldId="291"/>
            <ac:spMk id="8" creationId="{43C823D3-D619-407C-89E0-C6F6B1E7A42A}"/>
          </ac:spMkLst>
        </pc:spChg>
        <pc:spChg chg="add del">
          <ac:chgData name="Pulkit Kapoor" userId="3b9cb7c0-615e-4a2b-b9d6-9f23c4676553" providerId="ADAL" clId="{1F38EAF9-587B-41E7-9174-418C7747E397}" dt="2022-04-03T23:37:59.142" v="6982" actId="26606"/>
          <ac:spMkLst>
            <pc:docMk/>
            <pc:sldMk cId="4291453409" sldId="291"/>
            <ac:spMk id="9" creationId="{100EDD19-6802-4EC3-95CE-CFFAB042CFD6}"/>
          </ac:spMkLst>
        </pc:spChg>
        <pc:spChg chg="add del">
          <ac:chgData name="Pulkit Kapoor" userId="3b9cb7c0-615e-4a2b-b9d6-9f23c4676553" providerId="ADAL" clId="{1F38EAF9-587B-41E7-9174-418C7747E397}" dt="2022-04-03T23:33:27.357" v="6682" actId="26606"/>
          <ac:spMkLst>
            <pc:docMk/>
            <pc:sldMk cId="4291453409" sldId="291"/>
            <ac:spMk id="10" creationId="{047F8E3E-2FFA-4A0F-B3C7-E57ADDCFB415}"/>
          </ac:spMkLst>
        </pc:spChg>
        <pc:spChg chg="add del">
          <ac:chgData name="Pulkit Kapoor" userId="3b9cb7c0-615e-4a2b-b9d6-9f23c4676553" providerId="ADAL" clId="{1F38EAF9-587B-41E7-9174-418C7747E397}" dt="2022-04-03T23:37:59.142" v="6982" actId="26606"/>
          <ac:spMkLst>
            <pc:docMk/>
            <pc:sldMk cId="4291453409" sldId="291"/>
            <ac:spMk id="11" creationId="{DB17E863-922E-4C26-BD64-E8FD41D28661}"/>
          </ac:spMkLst>
        </pc:spChg>
        <pc:spChg chg="add mod">
          <ac:chgData name="Pulkit Kapoor" userId="3b9cb7c0-615e-4a2b-b9d6-9f23c4676553" providerId="ADAL" clId="{1F38EAF9-587B-41E7-9174-418C7747E397}" dt="2022-04-03T23:38:59.887" v="6991" actId="26606"/>
          <ac:spMkLst>
            <pc:docMk/>
            <pc:sldMk cId="4291453409" sldId="291"/>
            <ac:spMk id="13" creationId="{C7411585-7277-4A95-8D65-423BA1F9CF5E}"/>
          </ac:spMkLst>
        </pc:spChg>
        <pc:spChg chg="add mod">
          <ac:chgData name="Pulkit Kapoor" userId="3b9cb7c0-615e-4a2b-b9d6-9f23c4676553" providerId="ADAL" clId="{1F38EAF9-587B-41E7-9174-418C7747E397}" dt="2022-04-03T23:37:59.142" v="6982" actId="26606"/>
          <ac:spMkLst>
            <pc:docMk/>
            <pc:sldMk cId="4291453409" sldId="291"/>
            <ac:spMk id="23" creationId="{1F77763B-1D7C-4F57-B414-56B9EC795609}"/>
          </ac:spMkLst>
        </pc:spChg>
        <pc:spChg chg="add del">
          <ac:chgData name="Pulkit Kapoor" userId="3b9cb7c0-615e-4a2b-b9d6-9f23c4676553" providerId="ADAL" clId="{1F38EAF9-587B-41E7-9174-418C7747E397}" dt="2022-04-03T23:37:59.122" v="6981" actId="26606"/>
          <ac:spMkLst>
            <pc:docMk/>
            <pc:sldMk cId="4291453409" sldId="291"/>
            <ac:spMk id="28" creationId="{4FFBEE45-F140-49D5-85EA-C78C24340B23}"/>
          </ac:spMkLst>
        </pc:spChg>
        <pc:spChg chg="add del">
          <ac:chgData name="Pulkit Kapoor" userId="3b9cb7c0-615e-4a2b-b9d6-9f23c4676553" providerId="ADAL" clId="{1F38EAF9-587B-41E7-9174-418C7747E397}" dt="2022-04-03T23:38:59.887" v="6991" actId="26606"/>
          <ac:spMkLst>
            <pc:docMk/>
            <pc:sldMk cId="4291453409" sldId="291"/>
            <ac:spMk id="31" creationId="{4C608BEB-860E-4094-8511-78603564A75E}"/>
          </ac:spMkLst>
        </pc:spChg>
        <pc:spChg chg="add">
          <ac:chgData name="Pulkit Kapoor" userId="3b9cb7c0-615e-4a2b-b9d6-9f23c4676553" providerId="ADAL" clId="{1F38EAF9-587B-41E7-9174-418C7747E397}" dt="2022-04-03T23:38:59.887" v="6991" actId="26606"/>
          <ac:spMkLst>
            <pc:docMk/>
            <pc:sldMk cId="4291453409" sldId="291"/>
            <ac:spMk id="36" creationId="{4C608BEB-860E-4094-8511-78603564A75E}"/>
          </ac:spMkLst>
        </pc:spChg>
        <pc:grpChg chg="add del">
          <ac:chgData name="Pulkit Kapoor" userId="3b9cb7c0-615e-4a2b-b9d6-9f23c4676553" providerId="ADAL" clId="{1F38EAF9-587B-41E7-9174-418C7747E397}" dt="2022-04-03T23:33:27.357" v="6682" actId="26606"/>
          <ac:grpSpMkLst>
            <pc:docMk/>
            <pc:sldMk cId="4291453409" sldId="291"/>
            <ac:grpSpMk id="12" creationId="{33D939F1-7ABE-4D0E-946A-43F37F556AFD}"/>
          </ac:grpSpMkLst>
        </pc:grpChg>
        <pc:grpChg chg="add del">
          <ac:chgData name="Pulkit Kapoor" userId="3b9cb7c0-615e-4a2b-b9d6-9f23c4676553" providerId="ADAL" clId="{1F38EAF9-587B-41E7-9174-418C7747E397}" dt="2022-04-03T23:33:27.357" v="6682" actId="26606"/>
          <ac:grpSpMkLst>
            <pc:docMk/>
            <pc:sldMk cId="4291453409" sldId="291"/>
            <ac:grpSpMk id="18" creationId="{9DB3963A-4187-4A72-9DA4-CA6BADE22931}"/>
          </ac:grpSpMkLst>
        </pc:grpChg>
        <pc:graphicFrameChg chg="add del">
          <ac:chgData name="Pulkit Kapoor" userId="3b9cb7c0-615e-4a2b-b9d6-9f23c4676553" providerId="ADAL" clId="{1F38EAF9-587B-41E7-9174-418C7747E397}" dt="2022-04-03T23:33:39.481" v="6684" actId="26606"/>
          <ac:graphicFrameMkLst>
            <pc:docMk/>
            <pc:sldMk cId="4291453409" sldId="291"/>
            <ac:graphicFrameMk id="5" creationId="{CDD4D42D-17F0-1361-5FD9-9E673F359DEA}"/>
          </ac:graphicFrameMkLst>
        </pc:graphicFrameChg>
        <pc:picChg chg="add del">
          <ac:chgData name="Pulkit Kapoor" userId="3b9cb7c0-615e-4a2b-b9d6-9f23c4676553" providerId="ADAL" clId="{1F38EAF9-587B-41E7-9174-418C7747E397}" dt="2022-04-03T23:33:39.481" v="6684" actId="26606"/>
          <ac:picMkLst>
            <pc:docMk/>
            <pc:sldMk cId="4291453409" sldId="291"/>
            <ac:picMk id="6" creationId="{A3A30461-E624-EA7E-C606-CCDDCA97265D}"/>
          </ac:picMkLst>
        </pc:picChg>
        <pc:cxnChg chg="add del">
          <ac:chgData name="Pulkit Kapoor" userId="3b9cb7c0-615e-4a2b-b9d6-9f23c4676553" providerId="ADAL" clId="{1F38EAF9-587B-41E7-9174-418C7747E397}" dt="2022-04-03T23:38:59.887" v="6991" actId="26606"/>
          <ac:cxnSpMkLst>
            <pc:docMk/>
            <pc:sldMk cId="4291453409" sldId="291"/>
            <ac:cxnSpMk id="30" creationId="{1F16A8D4-FE87-4604-88B2-394B5D1EB437}"/>
          </ac:cxnSpMkLst>
        </pc:cxnChg>
        <pc:cxnChg chg="add">
          <ac:chgData name="Pulkit Kapoor" userId="3b9cb7c0-615e-4a2b-b9d6-9f23c4676553" providerId="ADAL" clId="{1F38EAF9-587B-41E7-9174-418C7747E397}" dt="2022-04-03T23:38:59.887" v="6991" actId="26606"/>
          <ac:cxnSpMkLst>
            <pc:docMk/>
            <pc:sldMk cId="4291453409" sldId="291"/>
            <ac:cxnSpMk id="38" creationId="{1F16A8D4-FE87-4604-88B2-394B5D1EB437}"/>
          </ac:cxnSpMkLst>
        </pc:cxnChg>
      </pc:sldChg>
      <pc:sldChg chg="addSp delSp modSp new del mod setBg">
        <pc:chgData name="Pulkit Kapoor" userId="3b9cb7c0-615e-4a2b-b9d6-9f23c4676553" providerId="ADAL" clId="{1F38EAF9-587B-41E7-9174-418C7747E397}" dt="2022-04-03T15:32:31.741" v="4536" actId="2696"/>
        <pc:sldMkLst>
          <pc:docMk/>
          <pc:sldMk cId="792909058" sldId="292"/>
        </pc:sldMkLst>
        <pc:spChg chg="mod">
          <ac:chgData name="Pulkit Kapoor" userId="3b9cb7c0-615e-4a2b-b9d6-9f23c4676553" providerId="ADAL" clId="{1F38EAF9-587B-41E7-9174-418C7747E397}" dt="2022-04-03T15:22:32.574" v="4198"/>
          <ac:spMkLst>
            <pc:docMk/>
            <pc:sldMk cId="792909058" sldId="292"/>
            <ac:spMk id="2" creationId="{ED0BAB25-949A-4EB1-A073-03983D1403B4}"/>
          </ac:spMkLst>
        </pc:spChg>
        <pc:spChg chg="add del mod">
          <ac:chgData name="Pulkit Kapoor" userId="3b9cb7c0-615e-4a2b-b9d6-9f23c4676553" providerId="ADAL" clId="{1F38EAF9-587B-41E7-9174-418C7747E397}" dt="2022-04-03T15:25:47.311" v="4235" actId="21"/>
          <ac:spMkLst>
            <pc:docMk/>
            <pc:sldMk cId="792909058" sldId="292"/>
            <ac:spMk id="3" creationId="{509B8606-5263-4264-83C2-E041AC711B9B}"/>
          </ac:spMkLst>
        </pc:spChg>
        <pc:spChg chg="add del">
          <ac:chgData name="Pulkit Kapoor" userId="3b9cb7c0-615e-4a2b-b9d6-9f23c4676553" providerId="ADAL" clId="{1F38EAF9-587B-41E7-9174-418C7747E397}" dt="2022-04-03T15:25:47.311" v="4235" actId="21"/>
          <ac:spMkLst>
            <pc:docMk/>
            <pc:sldMk cId="792909058" sldId="292"/>
            <ac:spMk id="8" creationId="{3A04EDE8-3727-4DF5-A312-4700442CBFB4}"/>
          </ac:spMkLst>
        </pc:spChg>
        <pc:spChg chg="add mod">
          <ac:chgData name="Pulkit Kapoor" userId="3b9cb7c0-615e-4a2b-b9d6-9f23c4676553" providerId="ADAL" clId="{1F38EAF9-587B-41E7-9174-418C7747E397}" dt="2022-04-03T15:25:47.311" v="4235" actId="21"/>
          <ac:spMkLst>
            <pc:docMk/>
            <pc:sldMk cId="792909058" sldId="292"/>
            <ac:spMk id="11" creationId="{85A139C7-DE2F-4AF6-B2FA-96D046D47AC0}"/>
          </ac:spMkLst>
        </pc:spChg>
        <pc:graphicFrameChg chg="add del mod modGraphic">
          <ac:chgData name="Pulkit Kapoor" userId="3b9cb7c0-615e-4a2b-b9d6-9f23c4676553" providerId="ADAL" clId="{1F38EAF9-587B-41E7-9174-418C7747E397}" dt="2022-04-03T15:25:47.311" v="4235" actId="21"/>
          <ac:graphicFrameMkLst>
            <pc:docMk/>
            <pc:sldMk cId="792909058" sldId="292"/>
            <ac:graphicFrameMk id="4" creationId="{504908C8-E318-4204-BA84-1796F95059FB}"/>
          </ac:graphicFrameMkLst>
        </pc:graphicFrameChg>
        <pc:picChg chg="add del">
          <ac:chgData name="Pulkit Kapoor" userId="3b9cb7c0-615e-4a2b-b9d6-9f23c4676553" providerId="ADAL" clId="{1F38EAF9-587B-41E7-9174-418C7747E397}" dt="2022-04-03T15:17:26.067" v="4022" actId="26606"/>
          <ac:picMkLst>
            <pc:docMk/>
            <pc:sldMk cId="792909058" sldId="292"/>
            <ac:picMk id="5" creationId="{561E8297-78A0-4418-B4BE-089DFA3997B0}"/>
          </ac:picMkLst>
        </pc:picChg>
        <pc:picChg chg="add del">
          <ac:chgData name="Pulkit Kapoor" userId="3b9cb7c0-615e-4a2b-b9d6-9f23c4676553" providerId="ADAL" clId="{1F38EAF9-587B-41E7-9174-418C7747E397}" dt="2022-04-03T15:18:30.995" v="4088" actId="26606"/>
          <ac:picMkLst>
            <pc:docMk/>
            <pc:sldMk cId="792909058" sldId="292"/>
            <ac:picMk id="6" creationId="{BF004083-AFF1-8A6F-9BB9-67287460C362}"/>
          </ac:picMkLst>
        </pc:picChg>
        <pc:cxnChg chg="add del">
          <ac:chgData name="Pulkit Kapoor" userId="3b9cb7c0-615e-4a2b-b9d6-9f23c4676553" providerId="ADAL" clId="{1F38EAF9-587B-41E7-9174-418C7747E397}" dt="2022-04-03T15:18:30.995" v="4088" actId="26606"/>
          <ac:cxnSpMkLst>
            <pc:docMk/>
            <pc:sldMk cId="792909058" sldId="292"/>
            <ac:cxnSpMk id="7" creationId="{A7F400EE-A8A5-48AF-B4D6-291B52C6F0B0}"/>
          </ac:cxnSpMkLst>
        </pc:cxnChg>
        <pc:cxnChg chg="add del">
          <ac:chgData name="Pulkit Kapoor" userId="3b9cb7c0-615e-4a2b-b9d6-9f23c4676553" providerId="ADAL" clId="{1F38EAF9-587B-41E7-9174-418C7747E397}" dt="2022-04-03T15:17:26.067" v="4022" actId="26606"/>
          <ac:cxnSpMkLst>
            <pc:docMk/>
            <pc:sldMk cId="792909058" sldId="292"/>
            <ac:cxnSpMk id="9" creationId="{A7F400EE-A8A5-48AF-B4D6-291B52C6F0B0}"/>
          </ac:cxnSpMkLst>
        </pc:cxnChg>
      </pc:sldChg>
      <pc:sldChg chg="addSp delSp modSp new mod ord setBg addAnim setClrOvrMap">
        <pc:chgData name="Pulkit Kapoor" userId="3b9cb7c0-615e-4a2b-b9d6-9f23c4676553" providerId="ADAL" clId="{1F38EAF9-587B-41E7-9174-418C7747E397}" dt="2022-04-03T16:30:54.791" v="5462"/>
        <pc:sldMkLst>
          <pc:docMk/>
          <pc:sldMk cId="3197320992" sldId="293"/>
        </pc:sldMkLst>
        <pc:spChg chg="mod ord">
          <ac:chgData name="Pulkit Kapoor" userId="3b9cb7c0-615e-4a2b-b9d6-9f23c4676553" providerId="ADAL" clId="{1F38EAF9-587B-41E7-9174-418C7747E397}" dt="2022-04-03T16:10:15.030" v="4987" actId="2711"/>
          <ac:spMkLst>
            <pc:docMk/>
            <pc:sldMk cId="3197320992" sldId="293"/>
            <ac:spMk id="2" creationId="{7912CC64-2AD2-455C-917F-F8C4F1A50A57}"/>
          </ac:spMkLst>
        </pc:spChg>
        <pc:spChg chg="del mod">
          <ac:chgData name="Pulkit Kapoor" userId="3b9cb7c0-615e-4a2b-b9d6-9f23c4676553" providerId="ADAL" clId="{1F38EAF9-587B-41E7-9174-418C7747E397}" dt="2022-04-03T16:03:21.074" v="4826" actId="478"/>
          <ac:spMkLst>
            <pc:docMk/>
            <pc:sldMk cId="3197320992" sldId="293"/>
            <ac:spMk id="3" creationId="{E80B5A55-1052-46A8-B6A7-3C87AC967427}"/>
          </ac:spMkLst>
        </pc:spChg>
        <pc:spChg chg="add del">
          <ac:chgData name="Pulkit Kapoor" userId="3b9cb7c0-615e-4a2b-b9d6-9f23c4676553" providerId="ADAL" clId="{1F38EAF9-587B-41E7-9174-418C7747E397}" dt="2022-04-03T16:03:56.757" v="4861" actId="26606"/>
          <ac:spMkLst>
            <pc:docMk/>
            <pc:sldMk cId="3197320992" sldId="293"/>
            <ac:spMk id="8" creationId="{5A59F003-E00A-43F9-91DC-CC54E3B87466}"/>
          </ac:spMkLst>
        </pc:spChg>
        <pc:spChg chg="add del">
          <ac:chgData name="Pulkit Kapoor" userId="3b9cb7c0-615e-4a2b-b9d6-9f23c4676553" providerId="ADAL" clId="{1F38EAF9-587B-41E7-9174-418C7747E397}" dt="2022-04-03T16:03:56.757" v="4861" actId="26606"/>
          <ac:spMkLst>
            <pc:docMk/>
            <pc:sldMk cId="3197320992" sldId="293"/>
            <ac:spMk id="10" creationId="{D74A4382-E3AD-430A-9A1F-DFA3E0E77A7D}"/>
          </ac:spMkLst>
        </pc:spChg>
        <pc:spChg chg="add del">
          <ac:chgData name="Pulkit Kapoor" userId="3b9cb7c0-615e-4a2b-b9d6-9f23c4676553" providerId="ADAL" clId="{1F38EAF9-587B-41E7-9174-418C7747E397}" dt="2022-04-03T16:03:56.757" v="4861" actId="26606"/>
          <ac:spMkLst>
            <pc:docMk/>
            <pc:sldMk cId="3197320992" sldId="293"/>
            <ac:spMk id="12" creationId="{79F40191-0F44-4FD1-82CC-ACB507C14BE6}"/>
          </ac:spMkLst>
        </pc:spChg>
        <pc:spChg chg="add del">
          <ac:chgData name="Pulkit Kapoor" userId="3b9cb7c0-615e-4a2b-b9d6-9f23c4676553" providerId="ADAL" clId="{1F38EAF9-587B-41E7-9174-418C7747E397}" dt="2022-04-03T16:03:56.748" v="4860" actId="26606"/>
          <ac:spMkLst>
            <pc:docMk/>
            <pc:sldMk cId="3197320992" sldId="293"/>
            <ac:spMk id="17" creationId="{9B7AD9F6-8CE7-4299-8FC6-328F4DCD3FF9}"/>
          </ac:spMkLst>
        </pc:spChg>
        <pc:spChg chg="add del">
          <ac:chgData name="Pulkit Kapoor" userId="3b9cb7c0-615e-4a2b-b9d6-9f23c4676553" providerId="ADAL" clId="{1F38EAF9-587B-41E7-9174-418C7747E397}" dt="2022-04-03T16:03:56.748" v="4860" actId="26606"/>
          <ac:spMkLst>
            <pc:docMk/>
            <pc:sldMk cId="3197320992" sldId="293"/>
            <ac:spMk id="19" creationId="{F49775AF-8896-43EE-92C6-83497D6DC56F}"/>
          </ac:spMkLst>
        </pc:spChg>
        <pc:spChg chg="add del">
          <ac:chgData name="Pulkit Kapoor" userId="3b9cb7c0-615e-4a2b-b9d6-9f23c4676553" providerId="ADAL" clId="{1F38EAF9-587B-41E7-9174-418C7747E397}" dt="2022-04-03T16:04:28.216" v="4862" actId="26606"/>
          <ac:spMkLst>
            <pc:docMk/>
            <pc:sldMk cId="3197320992" sldId="293"/>
            <ac:spMk id="21" creationId="{08C9B587-E65E-4B52-B37C-ABEBB6E87928}"/>
          </ac:spMkLst>
        </pc:spChg>
        <pc:spChg chg="add del">
          <ac:chgData name="Pulkit Kapoor" userId="3b9cb7c0-615e-4a2b-b9d6-9f23c4676553" providerId="ADAL" clId="{1F38EAF9-587B-41E7-9174-418C7747E397}" dt="2022-04-03T16:04:28.216" v="4862" actId="26606"/>
          <ac:spMkLst>
            <pc:docMk/>
            <pc:sldMk cId="3197320992" sldId="293"/>
            <ac:spMk id="22" creationId="{0E2F58BF-12E5-4B5A-AD25-4DAAA2742A7B}"/>
          </ac:spMkLst>
        </pc:spChg>
        <pc:spChg chg="add del">
          <ac:chgData name="Pulkit Kapoor" userId="3b9cb7c0-615e-4a2b-b9d6-9f23c4676553" providerId="ADAL" clId="{1F38EAF9-587B-41E7-9174-418C7747E397}" dt="2022-04-03T16:04:28.216" v="4862" actId="26606"/>
          <ac:spMkLst>
            <pc:docMk/>
            <pc:sldMk cId="3197320992" sldId="293"/>
            <ac:spMk id="23" creationId="{AF2F604E-43BE-4DC3-B983-E071523364F8}"/>
          </ac:spMkLst>
        </pc:spChg>
        <pc:spChg chg="add">
          <ac:chgData name="Pulkit Kapoor" userId="3b9cb7c0-615e-4a2b-b9d6-9f23c4676553" providerId="ADAL" clId="{1F38EAF9-587B-41E7-9174-418C7747E397}" dt="2022-04-03T16:04:28.216" v="4862" actId="26606"/>
          <ac:spMkLst>
            <pc:docMk/>
            <pc:sldMk cId="3197320992" sldId="293"/>
            <ac:spMk id="28" creationId="{657F69E0-C4B0-4BEC-A689-4F8D877F05D4}"/>
          </ac:spMkLst>
        </pc:spChg>
        <pc:spChg chg="add">
          <ac:chgData name="Pulkit Kapoor" userId="3b9cb7c0-615e-4a2b-b9d6-9f23c4676553" providerId="ADAL" clId="{1F38EAF9-587B-41E7-9174-418C7747E397}" dt="2022-04-03T16:04:28.216" v="4862" actId="26606"/>
          <ac:spMkLst>
            <pc:docMk/>
            <pc:sldMk cId="3197320992" sldId="293"/>
            <ac:spMk id="30" creationId="{9F6380B4-6A1C-481E-8408-B4E6C75B9B81}"/>
          </ac:spMkLst>
        </pc:spChg>
        <pc:picChg chg="add mod ord">
          <ac:chgData name="Pulkit Kapoor" userId="3b9cb7c0-615e-4a2b-b9d6-9f23c4676553" providerId="ADAL" clId="{1F38EAF9-587B-41E7-9174-418C7747E397}" dt="2022-04-03T16:04:28.216" v="4862" actId="26606"/>
          <ac:picMkLst>
            <pc:docMk/>
            <pc:sldMk cId="3197320992" sldId="293"/>
            <ac:picMk id="4" creationId="{43207E28-E6E8-4C89-F80D-F3DB3F60AD18}"/>
          </ac:picMkLst>
        </pc:picChg>
      </pc:sldChg>
      <pc:sldChg chg="addSp delSp modSp add mod setBg">
        <pc:chgData name="Pulkit Kapoor" userId="3b9cb7c0-615e-4a2b-b9d6-9f23c4676553" providerId="ADAL" clId="{1F38EAF9-587B-41E7-9174-418C7747E397}" dt="2022-04-03T15:53:53.984" v="4765" actId="1076"/>
        <pc:sldMkLst>
          <pc:docMk/>
          <pc:sldMk cId="2798824453" sldId="294"/>
        </pc:sldMkLst>
        <pc:spChg chg="mod">
          <ac:chgData name="Pulkit Kapoor" userId="3b9cb7c0-615e-4a2b-b9d6-9f23c4676553" providerId="ADAL" clId="{1F38EAF9-587B-41E7-9174-418C7747E397}" dt="2022-04-03T15:25:33.428" v="4233" actId="26606"/>
          <ac:spMkLst>
            <pc:docMk/>
            <pc:sldMk cId="2798824453" sldId="294"/>
            <ac:spMk id="2" creationId="{ED0BAB25-949A-4EB1-A073-03983D1403B4}"/>
          </ac:spMkLst>
        </pc:spChg>
        <pc:spChg chg="del mod">
          <ac:chgData name="Pulkit Kapoor" userId="3b9cb7c0-615e-4a2b-b9d6-9f23c4676553" providerId="ADAL" clId="{1F38EAF9-587B-41E7-9174-418C7747E397}" dt="2022-04-03T15:23:17.004" v="4201" actId="21"/>
          <ac:spMkLst>
            <pc:docMk/>
            <pc:sldMk cId="2798824453" sldId="294"/>
            <ac:spMk id="3" creationId="{509B8606-5263-4264-83C2-E041AC711B9B}"/>
          </ac:spMkLst>
        </pc:spChg>
        <pc:spChg chg="add del">
          <ac:chgData name="Pulkit Kapoor" userId="3b9cb7c0-615e-4a2b-b9d6-9f23c4676553" providerId="ADAL" clId="{1F38EAF9-587B-41E7-9174-418C7747E397}" dt="2022-04-03T15:22:16.657" v="4161" actId="26606"/>
          <ac:spMkLst>
            <pc:docMk/>
            <pc:sldMk cId="2798824453" sldId="294"/>
            <ac:spMk id="5" creationId="{1BB867FF-FC45-48F7-8104-F89BE54909F1}"/>
          </ac:spMkLst>
        </pc:spChg>
        <pc:spChg chg="add del mod">
          <ac:chgData name="Pulkit Kapoor" userId="3b9cb7c0-615e-4a2b-b9d6-9f23c4676553" providerId="ADAL" clId="{1F38EAF9-587B-41E7-9174-418C7747E397}" dt="2022-04-03T15:23:59.214" v="4205" actId="478"/>
          <ac:spMkLst>
            <pc:docMk/>
            <pc:sldMk cId="2798824453" sldId="294"/>
            <ac:spMk id="7" creationId="{AE0FF186-0131-4A87-A94E-68C107D91BF5}"/>
          </ac:spMkLst>
        </pc:spChg>
        <pc:spChg chg="add del">
          <ac:chgData name="Pulkit Kapoor" userId="3b9cb7c0-615e-4a2b-b9d6-9f23c4676553" providerId="ADAL" clId="{1F38EAF9-587B-41E7-9174-418C7747E397}" dt="2022-04-03T15:23:17.004" v="4201" actId="21"/>
          <ac:spMkLst>
            <pc:docMk/>
            <pc:sldMk cId="2798824453" sldId="294"/>
            <ac:spMk id="8" creationId="{3A04EDE8-3727-4DF5-A312-4700442CBFB4}"/>
          </ac:spMkLst>
        </pc:spChg>
        <pc:spChg chg="add del mod">
          <ac:chgData name="Pulkit Kapoor" userId="3b9cb7c0-615e-4a2b-b9d6-9f23c4676553" providerId="ADAL" clId="{1F38EAF9-587B-41E7-9174-418C7747E397}" dt="2022-04-03T15:25:41.100" v="4234" actId="478"/>
          <ac:spMkLst>
            <pc:docMk/>
            <pc:sldMk cId="2798824453" sldId="294"/>
            <ac:spMk id="9" creationId="{F8426CF3-7AA5-417A-9067-1C87D807B1CC}"/>
          </ac:spMkLst>
        </pc:spChg>
        <pc:spChg chg="add del">
          <ac:chgData name="Pulkit Kapoor" userId="3b9cb7c0-615e-4a2b-b9d6-9f23c4676553" providerId="ADAL" clId="{1F38EAF9-587B-41E7-9174-418C7747E397}" dt="2022-04-03T15:22:16.657" v="4161" actId="26606"/>
          <ac:spMkLst>
            <pc:docMk/>
            <pc:sldMk cId="2798824453" sldId="294"/>
            <ac:spMk id="10" creationId="{8BB56887-D0D5-4F0C-9E19-7247EB83C8B7}"/>
          </ac:spMkLst>
        </pc:spChg>
        <pc:spChg chg="add del">
          <ac:chgData name="Pulkit Kapoor" userId="3b9cb7c0-615e-4a2b-b9d6-9f23c4676553" providerId="ADAL" clId="{1F38EAF9-587B-41E7-9174-418C7747E397}" dt="2022-04-03T15:22:16.657" v="4161" actId="26606"/>
          <ac:spMkLst>
            <pc:docMk/>
            <pc:sldMk cId="2798824453" sldId="294"/>
            <ac:spMk id="12" creationId="{081E4A58-353D-44AE-B2FC-2A74E2E400F7}"/>
          </ac:spMkLst>
        </pc:spChg>
        <pc:spChg chg="add mod">
          <ac:chgData name="Pulkit Kapoor" userId="3b9cb7c0-615e-4a2b-b9d6-9f23c4676553" providerId="ADAL" clId="{1F38EAF9-587B-41E7-9174-418C7747E397}" dt="2022-04-03T15:53:51.726" v="4764" actId="1076"/>
          <ac:spMkLst>
            <pc:docMk/>
            <pc:sldMk cId="2798824453" sldId="294"/>
            <ac:spMk id="13" creationId="{B3EF2966-BA90-4456-A6C7-FD87B8976808}"/>
          </ac:spMkLst>
        </pc:spChg>
        <pc:spChg chg="add del">
          <ac:chgData name="Pulkit Kapoor" userId="3b9cb7c0-615e-4a2b-b9d6-9f23c4676553" providerId="ADAL" clId="{1F38EAF9-587B-41E7-9174-418C7747E397}" dt="2022-04-03T15:23:54.113" v="4203" actId="26606"/>
          <ac:spMkLst>
            <pc:docMk/>
            <pc:sldMk cId="2798824453" sldId="294"/>
            <ac:spMk id="14" creationId="{E02239D2-A05D-4A1C-9F06-FBA7FC730E1B}"/>
          </ac:spMkLst>
        </pc:spChg>
        <pc:spChg chg="add mod">
          <ac:chgData name="Pulkit Kapoor" userId="3b9cb7c0-615e-4a2b-b9d6-9f23c4676553" providerId="ADAL" clId="{1F38EAF9-587B-41E7-9174-418C7747E397}" dt="2022-04-03T15:53:53.984" v="4765" actId="1076"/>
          <ac:spMkLst>
            <pc:docMk/>
            <pc:sldMk cId="2798824453" sldId="294"/>
            <ac:spMk id="15" creationId="{67E3362E-8F1D-4D4B-882E-C05CAAE3CD4A}"/>
          </ac:spMkLst>
        </pc:spChg>
        <pc:spChg chg="add del">
          <ac:chgData name="Pulkit Kapoor" userId="3b9cb7c0-615e-4a2b-b9d6-9f23c4676553" providerId="ADAL" clId="{1F38EAF9-587B-41E7-9174-418C7747E397}" dt="2022-04-03T15:25:33.428" v="4233" actId="26606"/>
          <ac:spMkLst>
            <pc:docMk/>
            <pc:sldMk cId="2798824453" sldId="294"/>
            <ac:spMk id="16" creationId="{479F5F2B-8B58-4140-AE6A-51F6C67B18D9}"/>
          </ac:spMkLst>
        </pc:spChg>
        <pc:spChg chg="add del">
          <ac:chgData name="Pulkit Kapoor" userId="3b9cb7c0-615e-4a2b-b9d6-9f23c4676553" providerId="ADAL" clId="{1F38EAF9-587B-41E7-9174-418C7747E397}" dt="2022-04-03T15:25:33.428" v="4233" actId="26606"/>
          <ac:spMkLst>
            <pc:docMk/>
            <pc:sldMk cId="2798824453" sldId="294"/>
            <ac:spMk id="17" creationId="{7CB4857B-ED7C-444D-9F04-2F885114A1C2}"/>
          </ac:spMkLst>
        </pc:spChg>
        <pc:spChg chg="add del">
          <ac:chgData name="Pulkit Kapoor" userId="3b9cb7c0-615e-4a2b-b9d6-9f23c4676553" providerId="ADAL" clId="{1F38EAF9-587B-41E7-9174-418C7747E397}" dt="2022-04-03T15:25:33.428" v="4233" actId="26606"/>
          <ac:spMkLst>
            <pc:docMk/>
            <pc:sldMk cId="2798824453" sldId="294"/>
            <ac:spMk id="18" creationId="{D18046FB-44EA-4FD8-A585-EA09A319B2D0}"/>
          </ac:spMkLst>
        </pc:spChg>
        <pc:spChg chg="add del mod">
          <ac:chgData name="Pulkit Kapoor" userId="3b9cb7c0-615e-4a2b-b9d6-9f23c4676553" providerId="ADAL" clId="{1F38EAF9-587B-41E7-9174-418C7747E397}" dt="2022-04-03T15:24:21.670" v="4215"/>
          <ac:spMkLst>
            <pc:docMk/>
            <pc:sldMk cId="2798824453" sldId="294"/>
            <ac:spMk id="19" creationId="{AB97F675-B741-4110-9E28-BB90BFA08E80}"/>
          </ac:spMkLst>
        </pc:spChg>
        <pc:spChg chg="add del mod">
          <ac:chgData name="Pulkit Kapoor" userId="3b9cb7c0-615e-4a2b-b9d6-9f23c4676553" providerId="ADAL" clId="{1F38EAF9-587B-41E7-9174-418C7747E397}" dt="2022-04-03T15:24:21.670" v="4215"/>
          <ac:spMkLst>
            <pc:docMk/>
            <pc:sldMk cId="2798824453" sldId="294"/>
            <ac:spMk id="21" creationId="{8F018B92-E709-4D7B-8A76-8856D3A41C44}"/>
          </ac:spMkLst>
        </pc:spChg>
        <pc:spChg chg="add del">
          <ac:chgData name="Pulkit Kapoor" userId="3b9cb7c0-615e-4a2b-b9d6-9f23c4676553" providerId="ADAL" clId="{1F38EAF9-587B-41E7-9174-418C7747E397}" dt="2022-04-03T15:25:28.690" v="4230" actId="26606"/>
          <ac:spMkLst>
            <pc:docMk/>
            <pc:sldMk cId="2798824453" sldId="294"/>
            <ac:spMk id="23" creationId="{1BB867FF-FC45-48F7-8104-F89BE54909F1}"/>
          </ac:spMkLst>
        </pc:spChg>
        <pc:spChg chg="add del">
          <ac:chgData name="Pulkit Kapoor" userId="3b9cb7c0-615e-4a2b-b9d6-9f23c4676553" providerId="ADAL" clId="{1F38EAF9-587B-41E7-9174-418C7747E397}" dt="2022-04-03T15:25:28.690" v="4230" actId="26606"/>
          <ac:spMkLst>
            <pc:docMk/>
            <pc:sldMk cId="2798824453" sldId="294"/>
            <ac:spMk id="25" creationId="{8BB56887-D0D5-4F0C-9E19-7247EB83C8B7}"/>
          </ac:spMkLst>
        </pc:spChg>
        <pc:spChg chg="add del">
          <ac:chgData name="Pulkit Kapoor" userId="3b9cb7c0-615e-4a2b-b9d6-9f23c4676553" providerId="ADAL" clId="{1F38EAF9-587B-41E7-9174-418C7747E397}" dt="2022-04-03T15:25:28.690" v="4230" actId="26606"/>
          <ac:spMkLst>
            <pc:docMk/>
            <pc:sldMk cId="2798824453" sldId="294"/>
            <ac:spMk id="27" creationId="{081E4A58-353D-44AE-B2FC-2A74E2E400F7}"/>
          </ac:spMkLst>
        </pc:spChg>
        <pc:spChg chg="add del">
          <ac:chgData name="Pulkit Kapoor" userId="3b9cb7c0-615e-4a2b-b9d6-9f23c4676553" providerId="ADAL" clId="{1F38EAF9-587B-41E7-9174-418C7747E397}" dt="2022-04-03T15:25:33.405" v="4232" actId="26606"/>
          <ac:spMkLst>
            <pc:docMk/>
            <pc:sldMk cId="2798824453" sldId="294"/>
            <ac:spMk id="29" creationId="{100EDD19-6802-4EC3-95CE-CFFAB042CFD6}"/>
          </ac:spMkLst>
        </pc:spChg>
        <pc:spChg chg="add del">
          <ac:chgData name="Pulkit Kapoor" userId="3b9cb7c0-615e-4a2b-b9d6-9f23c4676553" providerId="ADAL" clId="{1F38EAF9-587B-41E7-9174-418C7747E397}" dt="2022-04-03T15:25:33.405" v="4232" actId="26606"/>
          <ac:spMkLst>
            <pc:docMk/>
            <pc:sldMk cId="2798824453" sldId="294"/>
            <ac:spMk id="30" creationId="{DB17E863-922E-4C26-BD64-E8FD41D28661}"/>
          </ac:spMkLst>
        </pc:spChg>
        <pc:spChg chg="add mod">
          <ac:chgData name="Pulkit Kapoor" userId="3b9cb7c0-615e-4a2b-b9d6-9f23c4676553" providerId="ADAL" clId="{1F38EAF9-587B-41E7-9174-418C7747E397}" dt="2022-04-03T15:27:36.687" v="4439" actId="1076"/>
          <ac:spMkLst>
            <pc:docMk/>
            <pc:sldMk cId="2798824453" sldId="294"/>
            <ac:spMk id="31" creationId="{7A426D40-D2B6-4A9C-A449-EA01DE670545}"/>
          </ac:spMkLst>
        </pc:spChg>
        <pc:spChg chg="add">
          <ac:chgData name="Pulkit Kapoor" userId="3b9cb7c0-615e-4a2b-b9d6-9f23c4676553" providerId="ADAL" clId="{1F38EAF9-587B-41E7-9174-418C7747E397}" dt="2022-04-03T15:25:33.428" v="4233" actId="26606"/>
          <ac:spMkLst>
            <pc:docMk/>
            <pc:sldMk cId="2798824453" sldId="294"/>
            <ac:spMk id="32" creationId="{DAF1966E-FD40-4A4A-B61B-C4DF7FA05F06}"/>
          </ac:spMkLst>
        </pc:spChg>
        <pc:spChg chg="add">
          <ac:chgData name="Pulkit Kapoor" userId="3b9cb7c0-615e-4a2b-b9d6-9f23c4676553" providerId="ADAL" clId="{1F38EAF9-587B-41E7-9174-418C7747E397}" dt="2022-04-03T15:25:33.428" v="4233" actId="26606"/>
          <ac:spMkLst>
            <pc:docMk/>
            <pc:sldMk cId="2798824453" sldId="294"/>
            <ac:spMk id="33" creationId="{047BFA19-D45E-416B-A404-7AF2F3F27017}"/>
          </ac:spMkLst>
        </pc:spChg>
        <pc:spChg chg="add">
          <ac:chgData name="Pulkit Kapoor" userId="3b9cb7c0-615e-4a2b-b9d6-9f23c4676553" providerId="ADAL" clId="{1F38EAF9-587B-41E7-9174-418C7747E397}" dt="2022-04-03T15:25:33.428" v="4233" actId="26606"/>
          <ac:spMkLst>
            <pc:docMk/>
            <pc:sldMk cId="2798824453" sldId="294"/>
            <ac:spMk id="34" creationId="{8E0105E7-23DB-4CF2-8258-FF47C7620F6E}"/>
          </ac:spMkLst>
        </pc:spChg>
        <pc:spChg chg="add">
          <ac:chgData name="Pulkit Kapoor" userId="3b9cb7c0-615e-4a2b-b9d6-9f23c4676553" providerId="ADAL" clId="{1F38EAF9-587B-41E7-9174-418C7747E397}" dt="2022-04-03T15:25:33.428" v="4233" actId="26606"/>
          <ac:spMkLst>
            <pc:docMk/>
            <pc:sldMk cId="2798824453" sldId="294"/>
            <ac:spMk id="35" creationId="{074B4F7D-14B2-478B-8BF5-01E4E0C5D263}"/>
          </ac:spMkLst>
        </pc:spChg>
        <pc:spChg chg="add mod">
          <ac:chgData name="Pulkit Kapoor" userId="3b9cb7c0-615e-4a2b-b9d6-9f23c4676553" providerId="ADAL" clId="{1F38EAF9-587B-41E7-9174-418C7747E397}" dt="2022-04-03T15:33:05.285" v="4537" actId="1076"/>
          <ac:spMkLst>
            <pc:docMk/>
            <pc:sldMk cId="2798824453" sldId="294"/>
            <ac:spMk id="37" creationId="{49898086-C11E-4035-8C43-83E631304E17}"/>
          </ac:spMkLst>
        </pc:spChg>
        <pc:graphicFrameChg chg="add del">
          <ac:chgData name="Pulkit Kapoor" userId="3b9cb7c0-615e-4a2b-b9d6-9f23c4676553" providerId="ADAL" clId="{1F38EAF9-587B-41E7-9174-418C7747E397}" dt="2022-04-03T15:23:17.004" v="4201" actId="21"/>
          <ac:graphicFrameMkLst>
            <pc:docMk/>
            <pc:sldMk cId="2798824453" sldId="294"/>
            <ac:graphicFrameMk id="4" creationId="{504908C8-E318-4204-BA84-1796F95059FB}"/>
          </ac:graphicFrameMkLst>
        </pc:graphicFrameChg>
        <pc:graphicFrameChg chg="add del mod">
          <ac:chgData name="Pulkit Kapoor" userId="3b9cb7c0-615e-4a2b-b9d6-9f23c4676553" providerId="ADAL" clId="{1F38EAF9-587B-41E7-9174-418C7747E397}" dt="2022-04-03T15:24:21.670" v="4215"/>
          <ac:graphicFrameMkLst>
            <pc:docMk/>
            <pc:sldMk cId="2798824453" sldId="294"/>
            <ac:graphicFrameMk id="20" creationId="{483056A6-2AF6-4E0B-B220-A2E221D48512}"/>
          </ac:graphicFrameMkLst>
        </pc:graphicFrameChg>
        <pc:graphicFrameChg chg="add mod modGraphic">
          <ac:chgData name="Pulkit Kapoor" userId="3b9cb7c0-615e-4a2b-b9d6-9f23c4676553" providerId="ADAL" clId="{1F38EAF9-587B-41E7-9174-418C7747E397}" dt="2022-04-03T15:27:42.302" v="4441" actId="1076"/>
          <ac:graphicFrameMkLst>
            <pc:docMk/>
            <pc:sldMk cId="2798824453" sldId="294"/>
            <ac:graphicFrameMk id="36" creationId="{FD102D5B-06CC-4629-86B0-97D5389DD08D}"/>
          </ac:graphicFrameMkLst>
        </pc:graphicFrameChg>
        <pc:picChg chg="add del">
          <ac:chgData name="Pulkit Kapoor" userId="3b9cb7c0-615e-4a2b-b9d6-9f23c4676553" providerId="ADAL" clId="{1F38EAF9-587B-41E7-9174-418C7747E397}" dt="2022-04-03T15:23:54.113" v="4203" actId="26606"/>
          <ac:picMkLst>
            <pc:docMk/>
            <pc:sldMk cId="2798824453" sldId="294"/>
            <ac:picMk id="11" creationId="{A2501FAA-991A-0412-3155-0397F5D7F0F0}"/>
          </ac:picMkLst>
        </pc:picChg>
      </pc:sldChg>
      <pc:sldChg chg="addSp delSp modSp new del mod ord setBg modAnim">
        <pc:chgData name="Pulkit Kapoor" userId="3b9cb7c0-615e-4a2b-b9d6-9f23c4676553" providerId="ADAL" clId="{1F38EAF9-587B-41E7-9174-418C7747E397}" dt="2022-04-03T16:31:13.165" v="5469" actId="2696"/>
        <pc:sldMkLst>
          <pc:docMk/>
          <pc:sldMk cId="2468737873" sldId="295"/>
        </pc:sldMkLst>
        <pc:spChg chg="mod">
          <ac:chgData name="Pulkit Kapoor" userId="3b9cb7c0-615e-4a2b-b9d6-9f23c4676553" providerId="ADAL" clId="{1F38EAF9-587B-41E7-9174-418C7747E397}" dt="2022-04-03T16:10:08.657" v="4986" actId="2711"/>
          <ac:spMkLst>
            <pc:docMk/>
            <pc:sldMk cId="2468737873" sldId="295"/>
            <ac:spMk id="2" creationId="{52DCE1A2-CCE6-4A90-B1F0-4ACB0F67C534}"/>
          </ac:spMkLst>
        </pc:spChg>
        <pc:spChg chg="del">
          <ac:chgData name="Pulkit Kapoor" userId="3b9cb7c0-615e-4a2b-b9d6-9f23c4676553" providerId="ADAL" clId="{1F38EAF9-587B-41E7-9174-418C7747E397}" dt="2022-04-03T16:02:51.101" v="4820" actId="478"/>
          <ac:spMkLst>
            <pc:docMk/>
            <pc:sldMk cId="2468737873" sldId="295"/>
            <ac:spMk id="3" creationId="{5AB4E698-19D1-4496-ABE4-5150225F040D}"/>
          </ac:spMkLst>
        </pc:spChg>
        <pc:spChg chg="add">
          <ac:chgData name="Pulkit Kapoor" userId="3b9cb7c0-615e-4a2b-b9d6-9f23c4676553" providerId="ADAL" clId="{1F38EAF9-587B-41E7-9174-418C7747E397}" dt="2022-04-03T16:03:07.069" v="4825" actId="26606"/>
          <ac:spMkLst>
            <pc:docMk/>
            <pc:sldMk cId="2468737873" sldId="295"/>
            <ac:spMk id="7" creationId="{943CAA20-3569-4189-9E48-239A229A86CA}"/>
          </ac:spMkLst>
        </pc:spChg>
        <pc:spChg chg="add">
          <ac:chgData name="Pulkit Kapoor" userId="3b9cb7c0-615e-4a2b-b9d6-9f23c4676553" providerId="ADAL" clId="{1F38EAF9-587B-41E7-9174-418C7747E397}" dt="2022-04-03T16:03:07.069" v="4825" actId="26606"/>
          <ac:spMkLst>
            <pc:docMk/>
            <pc:sldMk cId="2468737873" sldId="295"/>
            <ac:spMk id="9" creationId="{DA542B6D-E775-4832-91DC-2D20F857813A}"/>
          </ac:spMkLst>
        </pc:spChg>
      </pc:sldChg>
      <pc:sldChg chg="addSp delSp modSp add mod">
        <pc:chgData name="Pulkit Kapoor" userId="3b9cb7c0-615e-4a2b-b9d6-9f23c4676553" providerId="ADAL" clId="{1F38EAF9-587B-41E7-9174-418C7747E397}" dt="2022-04-03T15:54:45.996" v="4783" actId="14100"/>
        <pc:sldMkLst>
          <pc:docMk/>
          <pc:sldMk cId="1556143803" sldId="296"/>
        </pc:sldMkLst>
        <pc:spChg chg="mod">
          <ac:chgData name="Pulkit Kapoor" userId="3b9cb7c0-615e-4a2b-b9d6-9f23c4676553" providerId="ADAL" clId="{1F38EAF9-587B-41E7-9174-418C7747E397}" dt="2022-04-03T15:40:58.099" v="4586" actId="20577"/>
          <ac:spMkLst>
            <pc:docMk/>
            <pc:sldMk cId="1556143803" sldId="296"/>
            <ac:spMk id="2" creationId="{ED0BAB25-949A-4EB1-A073-03983D1403B4}"/>
          </ac:spMkLst>
        </pc:spChg>
        <pc:spChg chg="add del mod">
          <ac:chgData name="Pulkit Kapoor" userId="3b9cb7c0-615e-4a2b-b9d6-9f23c4676553" providerId="ADAL" clId="{1F38EAF9-587B-41E7-9174-418C7747E397}" dt="2022-04-03T15:32:05.560" v="4532" actId="478"/>
          <ac:spMkLst>
            <pc:docMk/>
            <pc:sldMk cId="1556143803" sldId="296"/>
            <ac:spMk id="4" creationId="{169CDFB7-6011-4591-B4ED-0F6AB52D00DF}"/>
          </ac:spMkLst>
        </pc:spChg>
        <pc:spChg chg="add del mod">
          <ac:chgData name="Pulkit Kapoor" userId="3b9cb7c0-615e-4a2b-b9d6-9f23c4676553" providerId="ADAL" clId="{1F38EAF9-587B-41E7-9174-418C7747E397}" dt="2022-04-03T15:47:05.906" v="4607" actId="767"/>
          <ac:spMkLst>
            <pc:docMk/>
            <pc:sldMk cId="1556143803" sldId="296"/>
            <ac:spMk id="5" creationId="{87755C5F-F63A-4C9D-90AB-D7F8E182E956}"/>
          </ac:spMkLst>
        </pc:spChg>
        <pc:spChg chg="add mod">
          <ac:chgData name="Pulkit Kapoor" userId="3b9cb7c0-615e-4a2b-b9d6-9f23c4676553" providerId="ADAL" clId="{1F38EAF9-587B-41E7-9174-418C7747E397}" dt="2022-04-03T15:47:38.932" v="4631" actId="1076"/>
          <ac:spMkLst>
            <pc:docMk/>
            <pc:sldMk cId="1556143803" sldId="296"/>
            <ac:spMk id="6" creationId="{D4352429-55A7-4A14-AE8F-125863D42898}"/>
          </ac:spMkLst>
        </pc:spChg>
        <pc:spChg chg="add mod">
          <ac:chgData name="Pulkit Kapoor" userId="3b9cb7c0-615e-4a2b-b9d6-9f23c4676553" providerId="ADAL" clId="{1F38EAF9-587B-41E7-9174-418C7747E397}" dt="2022-04-03T15:48:00.372" v="4635" actId="1076"/>
          <ac:spMkLst>
            <pc:docMk/>
            <pc:sldMk cId="1556143803" sldId="296"/>
            <ac:spMk id="7" creationId="{445AF7A9-169A-4B0E-88D5-3660B720B391}"/>
          </ac:spMkLst>
        </pc:spChg>
        <pc:spChg chg="mod">
          <ac:chgData name="Pulkit Kapoor" userId="3b9cb7c0-615e-4a2b-b9d6-9f23c4676553" providerId="ADAL" clId="{1F38EAF9-587B-41E7-9174-418C7747E397}" dt="2022-04-03T15:52:57.688" v="4758" actId="1076"/>
          <ac:spMkLst>
            <pc:docMk/>
            <pc:sldMk cId="1556143803" sldId="296"/>
            <ac:spMk id="8" creationId="{49F5AB50-52A4-4B37-AF4A-D4EE343E407A}"/>
          </ac:spMkLst>
        </pc:spChg>
        <pc:spChg chg="add mod">
          <ac:chgData name="Pulkit Kapoor" userId="3b9cb7c0-615e-4a2b-b9d6-9f23c4676553" providerId="ADAL" clId="{1F38EAF9-587B-41E7-9174-418C7747E397}" dt="2022-04-03T15:54:37.609" v="4773" actId="20577"/>
          <ac:spMkLst>
            <pc:docMk/>
            <pc:sldMk cId="1556143803" sldId="296"/>
            <ac:spMk id="9" creationId="{1B7BE740-453A-4D1E-8410-683011FFBCDD}"/>
          </ac:spMkLst>
        </pc:spChg>
        <pc:spChg chg="add mod">
          <ac:chgData name="Pulkit Kapoor" userId="3b9cb7c0-615e-4a2b-b9d6-9f23c4676553" providerId="ADAL" clId="{1F38EAF9-587B-41E7-9174-418C7747E397}" dt="2022-04-03T15:54:45.996" v="4783" actId="14100"/>
          <ac:spMkLst>
            <pc:docMk/>
            <pc:sldMk cId="1556143803" sldId="296"/>
            <ac:spMk id="10" creationId="{EDB90C06-D927-402E-BB95-C8EE48D8E694}"/>
          </ac:spMkLst>
        </pc:spChg>
        <pc:spChg chg="mod">
          <ac:chgData name="Pulkit Kapoor" userId="3b9cb7c0-615e-4a2b-b9d6-9f23c4676553" providerId="ADAL" clId="{1F38EAF9-587B-41E7-9174-418C7747E397}" dt="2022-04-03T15:53:41.963" v="4761" actId="1076"/>
          <ac:spMkLst>
            <pc:docMk/>
            <pc:sldMk cId="1556143803" sldId="296"/>
            <ac:spMk id="11" creationId="{69E98C3A-693E-4448-8D1C-1DC3AA22FB9C}"/>
          </ac:spMkLst>
        </pc:spChg>
        <pc:spChg chg="add del mod">
          <ac:chgData name="Pulkit Kapoor" userId="3b9cb7c0-615e-4a2b-b9d6-9f23c4676553" providerId="ADAL" clId="{1F38EAF9-587B-41E7-9174-418C7747E397}" dt="2022-04-03T15:53:45.415" v="4762" actId="1076"/>
          <ac:spMkLst>
            <pc:docMk/>
            <pc:sldMk cId="1556143803" sldId="296"/>
            <ac:spMk id="13" creationId="{B3EF2966-BA90-4456-A6C7-FD87B8976808}"/>
          </ac:spMkLst>
        </pc:spChg>
        <pc:spChg chg="mod">
          <ac:chgData name="Pulkit Kapoor" userId="3b9cb7c0-615e-4a2b-b9d6-9f23c4676553" providerId="ADAL" clId="{1F38EAF9-587B-41E7-9174-418C7747E397}" dt="2022-04-03T15:53:47.959" v="4763" actId="1076"/>
          <ac:spMkLst>
            <pc:docMk/>
            <pc:sldMk cId="1556143803" sldId="296"/>
            <ac:spMk id="15" creationId="{67E3362E-8F1D-4D4B-882E-C05CAAE3CD4A}"/>
          </ac:spMkLst>
        </pc:spChg>
        <pc:spChg chg="add mod">
          <ac:chgData name="Pulkit Kapoor" userId="3b9cb7c0-615e-4a2b-b9d6-9f23c4676553" providerId="ADAL" clId="{1F38EAF9-587B-41E7-9174-418C7747E397}" dt="2022-04-03T15:47:41.419" v="4632" actId="1076"/>
          <ac:spMkLst>
            <pc:docMk/>
            <pc:sldMk cId="1556143803" sldId="296"/>
            <ac:spMk id="16" creationId="{D7AA8BF0-8593-49E1-9A5E-AE659E5374CD}"/>
          </ac:spMkLst>
        </pc:spChg>
        <pc:spChg chg="del">
          <ac:chgData name="Pulkit Kapoor" userId="3b9cb7c0-615e-4a2b-b9d6-9f23c4676553" providerId="ADAL" clId="{1F38EAF9-587B-41E7-9174-418C7747E397}" dt="2022-04-03T15:31:56.818" v="4531" actId="478"/>
          <ac:spMkLst>
            <pc:docMk/>
            <pc:sldMk cId="1556143803" sldId="296"/>
            <ac:spMk id="31" creationId="{7A426D40-D2B6-4A9C-A449-EA01DE670545}"/>
          </ac:spMkLst>
        </pc:spChg>
        <pc:spChg chg="del">
          <ac:chgData name="Pulkit Kapoor" userId="3b9cb7c0-615e-4a2b-b9d6-9f23c4676553" providerId="ADAL" clId="{1F38EAF9-587B-41E7-9174-418C7747E397}" dt="2022-04-03T15:32:10.872" v="4533" actId="478"/>
          <ac:spMkLst>
            <pc:docMk/>
            <pc:sldMk cId="1556143803" sldId="296"/>
            <ac:spMk id="37" creationId="{49898086-C11E-4035-8C43-83E631304E17}"/>
          </ac:spMkLst>
        </pc:spChg>
        <pc:graphicFrameChg chg="del modGraphic">
          <ac:chgData name="Pulkit Kapoor" userId="3b9cb7c0-615e-4a2b-b9d6-9f23c4676553" providerId="ADAL" clId="{1F38EAF9-587B-41E7-9174-418C7747E397}" dt="2022-04-03T15:32:16.203" v="4535" actId="478"/>
          <ac:graphicFrameMkLst>
            <pc:docMk/>
            <pc:sldMk cId="1556143803" sldId="296"/>
            <ac:graphicFrameMk id="36" creationId="{FD102D5B-06CC-4629-86B0-97D5389DD08D}"/>
          </ac:graphicFrameMkLst>
        </pc:graphicFrameChg>
      </pc:sldChg>
      <pc:sldChg chg="modSp add del mod">
        <pc:chgData name="Pulkit Kapoor" userId="3b9cb7c0-615e-4a2b-b9d6-9f23c4676553" providerId="ADAL" clId="{1F38EAF9-587B-41E7-9174-418C7747E397}" dt="2022-04-03T16:12:57.893" v="5030" actId="2696"/>
        <pc:sldMkLst>
          <pc:docMk/>
          <pc:sldMk cId="1706684578" sldId="297"/>
        </pc:sldMkLst>
        <pc:spChg chg="mod">
          <ac:chgData name="Pulkit Kapoor" userId="3b9cb7c0-615e-4a2b-b9d6-9f23c4676553" providerId="ADAL" clId="{1F38EAF9-587B-41E7-9174-418C7747E397}" dt="2022-04-03T16:08:48.994" v="4981" actId="20577"/>
          <ac:spMkLst>
            <pc:docMk/>
            <pc:sldMk cId="1706684578" sldId="297"/>
            <ac:spMk id="2" creationId="{A68F728B-8F53-40CA-981E-68D18AF0D417}"/>
          </ac:spMkLst>
        </pc:spChg>
      </pc:sldChg>
      <pc:sldChg chg="addSp delSp modSp add mod ord">
        <pc:chgData name="Pulkit Kapoor" userId="3b9cb7c0-615e-4a2b-b9d6-9f23c4676553" providerId="ADAL" clId="{1F38EAF9-587B-41E7-9174-418C7747E397}" dt="2022-04-03T16:31:00.698" v="5466"/>
        <pc:sldMkLst>
          <pc:docMk/>
          <pc:sldMk cId="913814027" sldId="298"/>
        </pc:sldMkLst>
        <pc:spChg chg="mod">
          <ac:chgData name="Pulkit Kapoor" userId="3b9cb7c0-615e-4a2b-b9d6-9f23c4676553" providerId="ADAL" clId="{1F38EAF9-587B-41E7-9174-418C7747E397}" dt="2022-04-03T16:13:14.916" v="5038" actId="20577"/>
          <ac:spMkLst>
            <pc:docMk/>
            <pc:sldMk cId="913814027" sldId="298"/>
            <ac:spMk id="2" creationId="{A68F728B-8F53-40CA-981E-68D18AF0D417}"/>
          </ac:spMkLst>
        </pc:spChg>
        <pc:spChg chg="mod">
          <ac:chgData name="Pulkit Kapoor" userId="3b9cb7c0-615e-4a2b-b9d6-9f23c4676553" providerId="ADAL" clId="{1F38EAF9-587B-41E7-9174-418C7747E397}" dt="2022-04-03T16:17:26.273" v="5123" actId="20577"/>
          <ac:spMkLst>
            <pc:docMk/>
            <pc:sldMk cId="913814027" sldId="298"/>
            <ac:spMk id="3" creationId="{FD452107-C938-4656-AFF4-70022FB6D1A2}"/>
          </ac:spMkLst>
        </pc:spChg>
        <pc:spChg chg="add mod">
          <ac:chgData name="Pulkit Kapoor" userId="3b9cb7c0-615e-4a2b-b9d6-9f23c4676553" providerId="ADAL" clId="{1F38EAF9-587B-41E7-9174-418C7747E397}" dt="2022-04-03T16:15:33.539" v="5060"/>
          <ac:spMkLst>
            <pc:docMk/>
            <pc:sldMk cId="913814027" sldId="298"/>
            <ac:spMk id="4" creationId="{510071EA-BCB9-4A8C-A489-2B2E6670DFAC}"/>
          </ac:spMkLst>
        </pc:spChg>
        <pc:graphicFrameChg chg="add mod modGraphic">
          <ac:chgData name="Pulkit Kapoor" userId="3b9cb7c0-615e-4a2b-b9d6-9f23c4676553" providerId="ADAL" clId="{1F38EAF9-587B-41E7-9174-418C7747E397}" dt="2022-04-03T16:20:13.489" v="5213" actId="14861"/>
          <ac:graphicFrameMkLst>
            <pc:docMk/>
            <pc:sldMk cId="913814027" sldId="298"/>
            <ac:graphicFrameMk id="6" creationId="{DF6A2246-5D7F-4607-929F-C6BD46B0F545}"/>
          </ac:graphicFrameMkLst>
        </pc:graphicFrameChg>
        <pc:picChg chg="del mod">
          <ac:chgData name="Pulkit Kapoor" userId="3b9cb7c0-615e-4a2b-b9d6-9f23c4676553" providerId="ADAL" clId="{1F38EAF9-587B-41E7-9174-418C7747E397}" dt="2022-04-03T16:17:44.951" v="5124" actId="478"/>
          <ac:picMkLst>
            <pc:docMk/>
            <pc:sldMk cId="913814027" sldId="298"/>
            <ac:picMk id="5" creationId="{7522A93A-E3E9-4ED5-9019-585C4674EE25}"/>
          </ac:picMkLst>
        </pc:picChg>
      </pc:sldChg>
      <pc:sldChg chg="addSp delSp modSp add mod ord">
        <pc:chgData name="Pulkit Kapoor" userId="3b9cb7c0-615e-4a2b-b9d6-9f23c4676553" providerId="ADAL" clId="{1F38EAF9-587B-41E7-9174-418C7747E397}" dt="2022-04-03T16:31:20.819" v="5471"/>
        <pc:sldMkLst>
          <pc:docMk/>
          <pc:sldMk cId="94721108" sldId="299"/>
        </pc:sldMkLst>
        <pc:spChg chg="mod">
          <ac:chgData name="Pulkit Kapoor" userId="3b9cb7c0-615e-4a2b-b9d6-9f23c4676553" providerId="ADAL" clId="{1F38EAF9-587B-41E7-9174-418C7747E397}" dt="2022-04-03T16:27:33.976" v="5424" actId="26606"/>
          <ac:spMkLst>
            <pc:docMk/>
            <pc:sldMk cId="94721108" sldId="299"/>
            <ac:spMk id="2" creationId="{A68F728B-8F53-40CA-981E-68D18AF0D417}"/>
          </ac:spMkLst>
        </pc:spChg>
        <pc:spChg chg="add del mod">
          <ac:chgData name="Pulkit Kapoor" userId="3b9cb7c0-615e-4a2b-b9d6-9f23c4676553" providerId="ADAL" clId="{1F38EAF9-587B-41E7-9174-418C7747E397}" dt="2022-04-03T16:27:33.976" v="5424" actId="26606"/>
          <ac:spMkLst>
            <pc:docMk/>
            <pc:sldMk cId="94721108" sldId="299"/>
            <ac:spMk id="3" creationId="{FD452107-C938-4656-AFF4-70022FB6D1A2}"/>
          </ac:spMkLst>
        </pc:spChg>
        <pc:spChg chg="del mod">
          <ac:chgData name="Pulkit Kapoor" userId="3b9cb7c0-615e-4a2b-b9d6-9f23c4676553" providerId="ADAL" clId="{1F38EAF9-587B-41E7-9174-418C7747E397}" dt="2022-04-03T16:27:13.358" v="5419" actId="21"/>
          <ac:spMkLst>
            <pc:docMk/>
            <pc:sldMk cId="94721108" sldId="299"/>
            <ac:spMk id="4" creationId="{510071EA-BCB9-4A8C-A489-2B2E6670DFAC}"/>
          </ac:spMkLst>
        </pc:spChg>
        <pc:spChg chg="del">
          <ac:chgData name="Pulkit Kapoor" userId="3b9cb7c0-615e-4a2b-b9d6-9f23c4676553" providerId="ADAL" clId="{1F38EAF9-587B-41E7-9174-418C7747E397}" dt="2022-04-03T16:27:08.018" v="5418" actId="26606"/>
          <ac:spMkLst>
            <pc:docMk/>
            <pc:sldMk cId="94721108" sldId="299"/>
            <ac:spMk id="15" creationId="{85016AEC-0320-4ED0-8ECB-FE11DDDFE17A}"/>
          </ac:spMkLst>
        </pc:spChg>
        <pc:spChg chg="del">
          <ac:chgData name="Pulkit Kapoor" userId="3b9cb7c0-615e-4a2b-b9d6-9f23c4676553" providerId="ADAL" clId="{1F38EAF9-587B-41E7-9174-418C7747E397}" dt="2022-04-03T16:27:08.018" v="5418" actId="26606"/>
          <ac:spMkLst>
            <pc:docMk/>
            <pc:sldMk cId="94721108" sldId="299"/>
            <ac:spMk id="17" creationId="{C70C3B59-DE2C-4611-8148-812575C5CA48}"/>
          </ac:spMkLst>
        </pc:spChg>
        <pc:spChg chg="add del">
          <ac:chgData name="Pulkit Kapoor" userId="3b9cb7c0-615e-4a2b-b9d6-9f23c4676553" providerId="ADAL" clId="{1F38EAF9-587B-41E7-9174-418C7747E397}" dt="2022-04-03T16:27:33.976" v="5424" actId="26606"/>
          <ac:spMkLst>
            <pc:docMk/>
            <pc:sldMk cId="94721108" sldId="299"/>
            <ac:spMk id="22" creationId="{4C608BEB-860E-4094-8511-78603564A75E}"/>
          </ac:spMkLst>
        </pc:spChg>
        <pc:spChg chg="add del">
          <ac:chgData name="Pulkit Kapoor" userId="3b9cb7c0-615e-4a2b-b9d6-9f23c4676553" providerId="ADAL" clId="{1F38EAF9-587B-41E7-9174-418C7747E397}" dt="2022-04-03T16:27:28.378" v="5421" actId="26606"/>
          <ac:spMkLst>
            <pc:docMk/>
            <pc:sldMk cId="94721108" sldId="299"/>
            <ac:spMk id="30" creationId="{BACC6370-2D7E-4714-9D71-7542949D7D5D}"/>
          </ac:spMkLst>
        </pc:spChg>
        <pc:spChg chg="add del">
          <ac:chgData name="Pulkit Kapoor" userId="3b9cb7c0-615e-4a2b-b9d6-9f23c4676553" providerId="ADAL" clId="{1F38EAF9-587B-41E7-9174-418C7747E397}" dt="2022-04-03T16:27:28.378" v="5421" actId="26606"/>
          <ac:spMkLst>
            <pc:docMk/>
            <pc:sldMk cId="94721108" sldId="299"/>
            <ac:spMk id="32" creationId="{256B2C21-A230-48C0-8DF1-C46611373C44}"/>
          </ac:spMkLst>
        </pc:spChg>
        <pc:spChg chg="add del">
          <ac:chgData name="Pulkit Kapoor" userId="3b9cb7c0-615e-4a2b-b9d6-9f23c4676553" providerId="ADAL" clId="{1F38EAF9-587B-41E7-9174-418C7747E397}" dt="2022-04-03T16:27:28.378" v="5421" actId="26606"/>
          <ac:spMkLst>
            <pc:docMk/>
            <pc:sldMk cId="94721108" sldId="299"/>
            <ac:spMk id="34" creationId="{3847E18C-932D-4C95-AABA-FEC7C9499AD7}"/>
          </ac:spMkLst>
        </pc:spChg>
        <pc:spChg chg="add del">
          <ac:chgData name="Pulkit Kapoor" userId="3b9cb7c0-615e-4a2b-b9d6-9f23c4676553" providerId="ADAL" clId="{1F38EAF9-587B-41E7-9174-418C7747E397}" dt="2022-04-03T16:27:28.378" v="5421" actId="26606"/>
          <ac:spMkLst>
            <pc:docMk/>
            <pc:sldMk cId="94721108" sldId="299"/>
            <ac:spMk id="36" creationId="{3150CB11-0C61-439E-910F-5787759E72A0}"/>
          </ac:spMkLst>
        </pc:spChg>
        <pc:spChg chg="add del">
          <ac:chgData name="Pulkit Kapoor" userId="3b9cb7c0-615e-4a2b-b9d6-9f23c4676553" providerId="ADAL" clId="{1F38EAF9-587B-41E7-9174-418C7747E397}" dt="2022-04-03T16:27:28.378" v="5421" actId="26606"/>
          <ac:spMkLst>
            <pc:docMk/>
            <pc:sldMk cId="94721108" sldId="299"/>
            <ac:spMk id="38" creationId="{43F8A58B-5155-44CE-A5FF-7647B47D0A7A}"/>
          </ac:spMkLst>
        </pc:spChg>
        <pc:spChg chg="add del">
          <ac:chgData name="Pulkit Kapoor" userId="3b9cb7c0-615e-4a2b-b9d6-9f23c4676553" providerId="ADAL" clId="{1F38EAF9-587B-41E7-9174-418C7747E397}" dt="2022-04-03T16:27:28.378" v="5421" actId="26606"/>
          <ac:spMkLst>
            <pc:docMk/>
            <pc:sldMk cId="94721108" sldId="299"/>
            <ac:spMk id="40" creationId="{443F2ACA-E6D6-4028-82DD-F03C262D5DE6}"/>
          </ac:spMkLst>
        </pc:spChg>
        <pc:spChg chg="add del">
          <ac:chgData name="Pulkit Kapoor" userId="3b9cb7c0-615e-4a2b-b9d6-9f23c4676553" providerId="ADAL" clId="{1F38EAF9-587B-41E7-9174-418C7747E397}" dt="2022-04-03T16:27:33.936" v="5423" actId="26606"/>
          <ac:spMkLst>
            <pc:docMk/>
            <pc:sldMk cId="94721108" sldId="299"/>
            <ac:spMk id="42" creationId="{BACC6370-2D7E-4714-9D71-7542949D7D5D}"/>
          </ac:spMkLst>
        </pc:spChg>
        <pc:spChg chg="add del">
          <ac:chgData name="Pulkit Kapoor" userId="3b9cb7c0-615e-4a2b-b9d6-9f23c4676553" providerId="ADAL" clId="{1F38EAF9-587B-41E7-9174-418C7747E397}" dt="2022-04-03T16:27:33.936" v="5423" actId="26606"/>
          <ac:spMkLst>
            <pc:docMk/>
            <pc:sldMk cId="94721108" sldId="299"/>
            <ac:spMk id="43" creationId="{256B2C21-A230-48C0-8DF1-C46611373C44}"/>
          </ac:spMkLst>
        </pc:spChg>
        <pc:spChg chg="add del">
          <ac:chgData name="Pulkit Kapoor" userId="3b9cb7c0-615e-4a2b-b9d6-9f23c4676553" providerId="ADAL" clId="{1F38EAF9-587B-41E7-9174-418C7747E397}" dt="2022-04-03T16:27:33.936" v="5423" actId="26606"/>
          <ac:spMkLst>
            <pc:docMk/>
            <pc:sldMk cId="94721108" sldId="299"/>
            <ac:spMk id="44" creationId="{3847E18C-932D-4C95-AABA-FEC7C9499AD7}"/>
          </ac:spMkLst>
        </pc:spChg>
        <pc:spChg chg="add del">
          <ac:chgData name="Pulkit Kapoor" userId="3b9cb7c0-615e-4a2b-b9d6-9f23c4676553" providerId="ADAL" clId="{1F38EAF9-587B-41E7-9174-418C7747E397}" dt="2022-04-03T16:27:33.936" v="5423" actId="26606"/>
          <ac:spMkLst>
            <pc:docMk/>
            <pc:sldMk cId="94721108" sldId="299"/>
            <ac:spMk id="45" creationId="{3150CB11-0C61-439E-910F-5787759E72A0}"/>
          </ac:spMkLst>
        </pc:spChg>
        <pc:spChg chg="add del">
          <ac:chgData name="Pulkit Kapoor" userId="3b9cb7c0-615e-4a2b-b9d6-9f23c4676553" providerId="ADAL" clId="{1F38EAF9-587B-41E7-9174-418C7747E397}" dt="2022-04-03T16:27:33.936" v="5423" actId="26606"/>
          <ac:spMkLst>
            <pc:docMk/>
            <pc:sldMk cId="94721108" sldId="299"/>
            <ac:spMk id="46" creationId="{43F8A58B-5155-44CE-A5FF-7647B47D0A7A}"/>
          </ac:spMkLst>
        </pc:spChg>
        <pc:spChg chg="add del">
          <ac:chgData name="Pulkit Kapoor" userId="3b9cb7c0-615e-4a2b-b9d6-9f23c4676553" providerId="ADAL" clId="{1F38EAF9-587B-41E7-9174-418C7747E397}" dt="2022-04-03T16:27:33.936" v="5423" actId="26606"/>
          <ac:spMkLst>
            <pc:docMk/>
            <pc:sldMk cId="94721108" sldId="299"/>
            <ac:spMk id="47" creationId="{443F2ACA-E6D6-4028-82DD-F03C262D5DE6}"/>
          </ac:spMkLst>
        </pc:spChg>
        <pc:spChg chg="add">
          <ac:chgData name="Pulkit Kapoor" userId="3b9cb7c0-615e-4a2b-b9d6-9f23c4676553" providerId="ADAL" clId="{1F38EAF9-587B-41E7-9174-418C7747E397}" dt="2022-04-03T16:27:33.976" v="5424" actId="26606"/>
          <ac:spMkLst>
            <pc:docMk/>
            <pc:sldMk cId="94721108" sldId="299"/>
            <ac:spMk id="50" creationId="{BACC6370-2D7E-4714-9D71-7542949D7D5D}"/>
          </ac:spMkLst>
        </pc:spChg>
        <pc:spChg chg="add">
          <ac:chgData name="Pulkit Kapoor" userId="3b9cb7c0-615e-4a2b-b9d6-9f23c4676553" providerId="ADAL" clId="{1F38EAF9-587B-41E7-9174-418C7747E397}" dt="2022-04-03T16:27:33.976" v="5424" actId="26606"/>
          <ac:spMkLst>
            <pc:docMk/>
            <pc:sldMk cId="94721108" sldId="299"/>
            <ac:spMk id="51" creationId="{256B2C21-A230-48C0-8DF1-C46611373C44}"/>
          </ac:spMkLst>
        </pc:spChg>
        <pc:spChg chg="add">
          <ac:chgData name="Pulkit Kapoor" userId="3b9cb7c0-615e-4a2b-b9d6-9f23c4676553" providerId="ADAL" clId="{1F38EAF9-587B-41E7-9174-418C7747E397}" dt="2022-04-03T16:27:33.976" v="5424" actId="26606"/>
          <ac:spMkLst>
            <pc:docMk/>
            <pc:sldMk cId="94721108" sldId="299"/>
            <ac:spMk id="52" creationId="{3847E18C-932D-4C95-AABA-FEC7C9499AD7}"/>
          </ac:spMkLst>
        </pc:spChg>
        <pc:spChg chg="add">
          <ac:chgData name="Pulkit Kapoor" userId="3b9cb7c0-615e-4a2b-b9d6-9f23c4676553" providerId="ADAL" clId="{1F38EAF9-587B-41E7-9174-418C7747E397}" dt="2022-04-03T16:27:33.976" v="5424" actId="26606"/>
          <ac:spMkLst>
            <pc:docMk/>
            <pc:sldMk cId="94721108" sldId="299"/>
            <ac:spMk id="53" creationId="{3150CB11-0C61-439E-910F-5787759E72A0}"/>
          </ac:spMkLst>
        </pc:spChg>
        <pc:spChg chg="add">
          <ac:chgData name="Pulkit Kapoor" userId="3b9cb7c0-615e-4a2b-b9d6-9f23c4676553" providerId="ADAL" clId="{1F38EAF9-587B-41E7-9174-418C7747E397}" dt="2022-04-03T16:27:33.976" v="5424" actId="26606"/>
          <ac:spMkLst>
            <pc:docMk/>
            <pc:sldMk cId="94721108" sldId="299"/>
            <ac:spMk id="54" creationId="{43F8A58B-5155-44CE-A5FF-7647B47D0A7A}"/>
          </ac:spMkLst>
        </pc:spChg>
        <pc:spChg chg="add">
          <ac:chgData name="Pulkit Kapoor" userId="3b9cb7c0-615e-4a2b-b9d6-9f23c4676553" providerId="ADAL" clId="{1F38EAF9-587B-41E7-9174-418C7747E397}" dt="2022-04-03T16:27:33.976" v="5424" actId="26606"/>
          <ac:spMkLst>
            <pc:docMk/>
            <pc:sldMk cId="94721108" sldId="299"/>
            <ac:spMk id="55" creationId="{443F2ACA-E6D6-4028-82DD-F03C262D5DE6}"/>
          </ac:spMkLst>
        </pc:spChg>
        <pc:graphicFrameChg chg="del">
          <ac:chgData name="Pulkit Kapoor" userId="3b9cb7c0-615e-4a2b-b9d6-9f23c4676553" providerId="ADAL" clId="{1F38EAF9-587B-41E7-9174-418C7747E397}" dt="2022-04-03T16:20:43.938" v="5240" actId="478"/>
          <ac:graphicFrameMkLst>
            <pc:docMk/>
            <pc:sldMk cId="94721108" sldId="299"/>
            <ac:graphicFrameMk id="6" creationId="{DF6A2246-5D7F-4607-929F-C6BD46B0F545}"/>
          </ac:graphicFrameMkLst>
        </pc:graphicFrameChg>
        <pc:graphicFrameChg chg="add del">
          <ac:chgData name="Pulkit Kapoor" userId="3b9cb7c0-615e-4a2b-b9d6-9f23c4676553" providerId="ADAL" clId="{1F38EAF9-587B-41E7-9174-418C7747E397}" dt="2022-04-03T16:27:28.378" v="5421" actId="26606"/>
          <ac:graphicFrameMkLst>
            <pc:docMk/>
            <pc:sldMk cId="94721108" sldId="299"/>
            <ac:graphicFrameMk id="26" creationId="{185247D1-2BEF-1D7A-92E7-8B967CAD160E}"/>
          </ac:graphicFrameMkLst>
        </pc:graphicFrameChg>
        <pc:graphicFrameChg chg="add del">
          <ac:chgData name="Pulkit Kapoor" userId="3b9cb7c0-615e-4a2b-b9d6-9f23c4676553" providerId="ADAL" clId="{1F38EAF9-587B-41E7-9174-418C7747E397}" dt="2022-04-03T16:27:33.936" v="5423" actId="26606"/>
          <ac:graphicFrameMkLst>
            <pc:docMk/>
            <pc:sldMk cId="94721108" sldId="299"/>
            <ac:graphicFrameMk id="48" creationId="{FE0C34CE-06A4-78D7-A6FB-A2F88E5CFCDC}"/>
          </ac:graphicFrameMkLst>
        </pc:graphicFrameChg>
        <pc:graphicFrameChg chg="add mod">
          <ac:chgData name="Pulkit Kapoor" userId="3b9cb7c0-615e-4a2b-b9d6-9f23c4676553" providerId="ADAL" clId="{1F38EAF9-587B-41E7-9174-418C7747E397}" dt="2022-04-03T16:28:13.476" v="5428" actId="2711"/>
          <ac:graphicFrameMkLst>
            <pc:docMk/>
            <pc:sldMk cId="94721108" sldId="299"/>
            <ac:graphicFrameMk id="56" creationId="{185247D1-2BEF-1D7A-92E7-8B967CAD160E}"/>
          </ac:graphicFrameMkLst>
        </pc:graphicFrameChg>
        <pc:picChg chg="add del mod">
          <ac:chgData name="Pulkit Kapoor" userId="3b9cb7c0-615e-4a2b-b9d6-9f23c4676553" providerId="ADAL" clId="{1F38EAF9-587B-41E7-9174-418C7747E397}" dt="2022-04-03T16:26:29.051" v="5413" actId="478"/>
          <ac:picMkLst>
            <pc:docMk/>
            <pc:sldMk cId="94721108" sldId="299"/>
            <ac:picMk id="7" creationId="{20922869-F4BC-4F76-8C84-ABF93533DACF}"/>
          </ac:picMkLst>
        </pc:picChg>
        <pc:cxnChg chg="add del">
          <ac:chgData name="Pulkit Kapoor" userId="3b9cb7c0-615e-4a2b-b9d6-9f23c4676553" providerId="ADAL" clId="{1F38EAF9-587B-41E7-9174-418C7747E397}" dt="2022-04-03T16:27:33.976" v="5424" actId="26606"/>
          <ac:cxnSpMkLst>
            <pc:docMk/>
            <pc:sldMk cId="94721108" sldId="299"/>
            <ac:cxnSpMk id="24" creationId="{1F16A8D4-FE87-4604-88B2-394B5D1EB437}"/>
          </ac:cxnSpMkLst>
        </pc:cxnChg>
      </pc:sldChg>
      <pc:sldChg chg="addSp delSp modSp new mod ord setBg">
        <pc:chgData name="Pulkit Kapoor" userId="3b9cb7c0-615e-4a2b-b9d6-9f23c4676553" providerId="ADAL" clId="{1F38EAF9-587B-41E7-9174-418C7747E397}" dt="2022-04-04T00:35:12.284" v="8917"/>
        <pc:sldMkLst>
          <pc:docMk/>
          <pc:sldMk cId="3860752863" sldId="300"/>
        </pc:sldMkLst>
        <pc:spChg chg="add del mod">
          <ac:chgData name="Pulkit Kapoor" userId="3b9cb7c0-615e-4a2b-b9d6-9f23c4676553" providerId="ADAL" clId="{1F38EAF9-587B-41E7-9174-418C7747E397}" dt="2022-04-03T16:50:34.701" v="5642" actId="478"/>
          <ac:spMkLst>
            <pc:docMk/>
            <pc:sldMk cId="3860752863" sldId="300"/>
            <ac:spMk id="2" creationId="{171A3C01-F5D3-46B3-96CC-19E9571BD244}"/>
          </ac:spMkLst>
        </pc:spChg>
        <pc:spChg chg="add del">
          <ac:chgData name="Pulkit Kapoor" userId="3b9cb7c0-615e-4a2b-b9d6-9f23c4676553" providerId="ADAL" clId="{1F38EAF9-587B-41E7-9174-418C7747E397}" dt="2022-04-03T16:50:37.413" v="5643" actId="478"/>
          <ac:spMkLst>
            <pc:docMk/>
            <pc:sldMk cId="3860752863" sldId="300"/>
            <ac:spMk id="3" creationId="{0363EED6-C840-40D0-804F-41F439EA7633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4" creationId="{D612FEEA-35C0-4743-8C85-C08D00F6F71E}"/>
          </ac:spMkLst>
        </pc:spChg>
        <pc:spChg chg="add del mod">
          <ac:chgData name="Pulkit Kapoor" userId="3b9cb7c0-615e-4a2b-b9d6-9f23c4676553" providerId="ADAL" clId="{1F38EAF9-587B-41E7-9174-418C7747E397}" dt="2022-04-03T16:53:27.151" v="5659" actId="478"/>
          <ac:spMkLst>
            <pc:docMk/>
            <pc:sldMk cId="3860752863" sldId="300"/>
            <ac:spMk id="7" creationId="{0C482BE3-44E2-4DA6-9E9E-57BB2039EA38}"/>
          </ac:spMkLst>
        </pc:spChg>
        <pc:spChg chg="add del">
          <ac:chgData name="Pulkit Kapoor" userId="3b9cb7c0-615e-4a2b-b9d6-9f23c4676553" providerId="ADAL" clId="{1F38EAF9-587B-41E7-9174-418C7747E397}" dt="2022-04-03T16:50:31.616" v="5641" actId="26606"/>
          <ac:spMkLst>
            <pc:docMk/>
            <pc:sldMk cId="3860752863" sldId="300"/>
            <ac:spMk id="8" creationId="{54A6836E-C603-43CB-9DA7-89D8E3FA3838}"/>
          </ac:spMkLst>
        </pc:spChg>
        <pc:spChg chg="add del">
          <ac:chgData name="Pulkit Kapoor" userId="3b9cb7c0-615e-4a2b-b9d6-9f23c4676553" providerId="ADAL" clId="{1F38EAF9-587B-41E7-9174-418C7747E397}" dt="2022-04-03T16:57:48.571" v="5740" actId="478"/>
          <ac:spMkLst>
            <pc:docMk/>
            <pc:sldMk cId="3860752863" sldId="300"/>
            <ac:spMk id="9" creationId="{66404D62-AB68-4B8B-8874-B6C6549F3F3E}"/>
          </ac:spMkLst>
        </pc:spChg>
        <pc:spChg chg="add del">
          <ac:chgData name="Pulkit Kapoor" userId="3b9cb7c0-615e-4a2b-b9d6-9f23c4676553" providerId="ADAL" clId="{1F38EAF9-587B-41E7-9174-418C7747E397}" dt="2022-04-03T16:50:31.616" v="5641" actId="26606"/>
          <ac:spMkLst>
            <pc:docMk/>
            <pc:sldMk cId="3860752863" sldId="300"/>
            <ac:spMk id="10" creationId="{296007DD-F9BF-4F0F-B8C6-C514B2841971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11" creationId="{D6CFCB3A-15AC-46B4-A384-C534DC3F6602}"/>
          </ac:spMkLst>
        </pc:spChg>
        <pc:spChg chg="add del mod">
          <ac:chgData name="Pulkit Kapoor" userId="3b9cb7c0-615e-4a2b-b9d6-9f23c4676553" providerId="ADAL" clId="{1F38EAF9-587B-41E7-9174-418C7747E397}" dt="2022-04-03T16:55:20.388" v="5699" actId="11529"/>
          <ac:spMkLst>
            <pc:docMk/>
            <pc:sldMk cId="3860752863" sldId="300"/>
            <ac:spMk id="17" creationId="{B2F31804-016E-4865-BAD6-5EC26676DD6C}"/>
          </ac:spMkLst>
        </pc:spChg>
        <pc:spChg chg="add del mod">
          <ac:chgData name="Pulkit Kapoor" userId="3b9cb7c0-615e-4a2b-b9d6-9f23c4676553" providerId="ADAL" clId="{1F38EAF9-587B-41E7-9174-418C7747E397}" dt="2022-04-03T16:54:56.286" v="5695" actId="478"/>
          <ac:spMkLst>
            <pc:docMk/>
            <pc:sldMk cId="3860752863" sldId="300"/>
            <ac:spMk id="23" creationId="{9DBA8274-5361-41EA-9878-2FE1ED156E3F}"/>
          </ac:spMkLst>
        </pc:spChg>
        <pc:spChg chg="add del mod">
          <ac:chgData name="Pulkit Kapoor" userId="3b9cb7c0-615e-4a2b-b9d6-9f23c4676553" providerId="ADAL" clId="{1F38EAF9-587B-41E7-9174-418C7747E397}" dt="2022-04-03T16:56:00.561" v="5711" actId="11529"/>
          <ac:spMkLst>
            <pc:docMk/>
            <pc:sldMk cId="3860752863" sldId="300"/>
            <ac:spMk id="24" creationId="{43087844-A01A-46BB-B0AE-CF2806D17048}"/>
          </ac:spMkLst>
        </pc:spChg>
        <pc:spChg chg="add del mod">
          <ac:chgData name="Pulkit Kapoor" userId="3b9cb7c0-615e-4a2b-b9d6-9f23c4676553" providerId="ADAL" clId="{1F38EAF9-587B-41E7-9174-418C7747E397}" dt="2022-04-03T16:56:49.499" v="5731" actId="478"/>
          <ac:spMkLst>
            <pc:docMk/>
            <pc:sldMk cId="3860752863" sldId="300"/>
            <ac:spMk id="25" creationId="{F27201B4-228D-41AC-8134-E480A7C6DC0A}"/>
          </ac:spMkLst>
        </pc:spChg>
        <pc:spChg chg="add del mod">
          <ac:chgData name="Pulkit Kapoor" userId="3b9cb7c0-615e-4a2b-b9d6-9f23c4676553" providerId="ADAL" clId="{1F38EAF9-587B-41E7-9174-418C7747E397}" dt="2022-04-03T16:57:25.175" v="5735" actId="11529"/>
          <ac:spMkLst>
            <pc:docMk/>
            <pc:sldMk cId="3860752863" sldId="300"/>
            <ac:spMk id="26" creationId="{665AB476-B733-4336-AF6C-BC2C32B97ABD}"/>
          </ac:spMkLst>
        </pc:spChg>
        <pc:spChg chg="add del mod">
          <ac:chgData name="Pulkit Kapoor" userId="3b9cb7c0-615e-4a2b-b9d6-9f23c4676553" providerId="ADAL" clId="{1F38EAF9-587B-41E7-9174-418C7747E397}" dt="2022-04-03T16:57:46.252" v="5739" actId="11529"/>
          <ac:spMkLst>
            <pc:docMk/>
            <pc:sldMk cId="3860752863" sldId="300"/>
            <ac:spMk id="27" creationId="{3E2A29C8-47D7-4050-B3A7-1D91A9DFD17E}"/>
          </ac:spMkLst>
        </pc:spChg>
        <pc:spChg chg="add mod">
          <ac:chgData name="Pulkit Kapoor" userId="3b9cb7c0-615e-4a2b-b9d6-9f23c4676553" providerId="ADAL" clId="{1F38EAF9-587B-41E7-9174-418C7747E397}" dt="2022-04-03T16:59:20.982" v="5763" actId="571"/>
          <ac:spMkLst>
            <pc:docMk/>
            <pc:sldMk cId="3860752863" sldId="300"/>
            <ac:spMk id="41" creationId="{FC17B69C-5B8E-458C-A1CD-A78D82324595}"/>
          </ac:spMkLst>
        </pc:spChg>
        <pc:spChg chg="add mod">
          <ac:chgData name="Pulkit Kapoor" userId="3b9cb7c0-615e-4a2b-b9d6-9f23c4676553" providerId="ADAL" clId="{1F38EAF9-587B-41E7-9174-418C7747E397}" dt="2022-04-03T16:59:20.119" v="5762" actId="571"/>
          <ac:spMkLst>
            <pc:docMk/>
            <pc:sldMk cId="3860752863" sldId="300"/>
            <ac:spMk id="42" creationId="{D34AC987-7309-4C1F-B594-158F16B97F50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43" creationId="{B24CBC59-0ED9-4FF9-B660-FEE1B78153FA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46" creationId="{37A7856B-FEA8-4BA6-B57C-5C6155D33FEE}"/>
          </ac:spMkLst>
        </pc:spChg>
        <pc:spChg chg="add mod">
          <ac:chgData name="Pulkit Kapoor" userId="3b9cb7c0-615e-4a2b-b9d6-9f23c4676553" providerId="ADAL" clId="{1F38EAF9-587B-41E7-9174-418C7747E397}" dt="2022-04-03T17:30:08.164" v="6300" actId="693"/>
          <ac:spMkLst>
            <pc:docMk/>
            <pc:sldMk cId="3860752863" sldId="300"/>
            <ac:spMk id="72" creationId="{5DE53487-04DC-4517-8B50-980561EAB265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74" creationId="{93A5624B-046E-4D5E-B88A-3539BEC08493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75" creationId="{0A4CF49E-8B65-4A22-8DA6-ABBA598C1013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89" creationId="{6D4A2918-47FC-4F6A-9F40-4D1D89786A13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109" creationId="{68FAE851-59C5-49AF-A8F0-629B916247D8}"/>
          </ac:spMkLst>
        </pc:spChg>
        <pc:spChg chg="add mod">
          <ac:chgData name="Pulkit Kapoor" userId="3b9cb7c0-615e-4a2b-b9d6-9f23c4676553" providerId="ADAL" clId="{1F38EAF9-587B-41E7-9174-418C7747E397}" dt="2022-04-03T17:35:41.084" v="6305" actId="1076"/>
          <ac:spMkLst>
            <pc:docMk/>
            <pc:sldMk cId="3860752863" sldId="300"/>
            <ac:spMk id="110" creationId="{1D56A040-A9CD-4EDC-A92E-316AD06DBB35}"/>
          </ac:spMkLst>
        </pc:spChg>
        <pc:spChg chg="add mod">
          <ac:chgData name="Pulkit Kapoor" userId="3b9cb7c0-615e-4a2b-b9d6-9f23c4676553" providerId="ADAL" clId="{1F38EAF9-587B-41E7-9174-418C7747E397}" dt="2022-04-03T17:35:11.235" v="6303" actId="1076"/>
          <ac:spMkLst>
            <pc:docMk/>
            <pc:sldMk cId="3860752863" sldId="300"/>
            <ac:spMk id="111" creationId="{3746AAB0-5892-4354-831B-B396EFAE87C1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127" creationId="{BB63F000-AC63-4391-8AFB-72E27247311C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128" creationId="{E9950033-C598-4BC7-8EBA-D3EC44848BB9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130" creationId="{57FE4835-DE12-4F4B-B2D1-86D92ED91D82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135" creationId="{BE1E3ACF-5D0A-4EB8-A512-5C2A5BA6C0EA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145" creationId="{17794F28-7038-4797-85D5-D43CCF037CDE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146" creationId="{0248C942-EAFE-4EC3-A5E9-DEC925BC8E95}"/>
          </ac:spMkLst>
        </pc:spChg>
        <pc:spChg chg="add mod">
          <ac:chgData name="Pulkit Kapoor" userId="3b9cb7c0-615e-4a2b-b9d6-9f23c4676553" providerId="ADAL" clId="{1F38EAF9-587B-41E7-9174-418C7747E397}" dt="2022-04-03T17:27:57.458" v="6265" actId="164"/>
          <ac:spMkLst>
            <pc:docMk/>
            <pc:sldMk cId="3860752863" sldId="300"/>
            <ac:spMk id="152" creationId="{16710158-1A66-4F0D-AF71-3C63964102BE}"/>
          </ac:spMkLst>
        </pc:spChg>
        <pc:spChg chg="add del mod">
          <ac:chgData name="Pulkit Kapoor" userId="3b9cb7c0-615e-4a2b-b9d6-9f23c4676553" providerId="ADAL" clId="{1F38EAF9-587B-41E7-9174-418C7747E397}" dt="2022-04-03T17:29:03.621" v="6294" actId="478"/>
          <ac:spMkLst>
            <pc:docMk/>
            <pc:sldMk cId="3860752863" sldId="300"/>
            <ac:spMk id="154" creationId="{754AD361-D9B8-4816-9855-4B9ED4977AA7}"/>
          </ac:spMkLst>
        </pc:spChg>
        <pc:grpChg chg="add del">
          <ac:chgData name="Pulkit Kapoor" userId="3b9cb7c0-615e-4a2b-b9d6-9f23c4676553" providerId="ADAL" clId="{1F38EAF9-587B-41E7-9174-418C7747E397}" dt="2022-04-03T16:50:31.616" v="5641" actId="26606"/>
          <ac:grpSpMkLst>
            <pc:docMk/>
            <pc:sldMk cId="3860752863" sldId="300"/>
            <ac:grpSpMk id="12" creationId="{8A0FAFCA-5C96-453B-83B7-A9AEF7F18960}"/>
          </ac:grpSpMkLst>
        </pc:grpChg>
        <pc:grpChg chg="add del">
          <ac:chgData name="Pulkit Kapoor" userId="3b9cb7c0-615e-4a2b-b9d6-9f23c4676553" providerId="ADAL" clId="{1F38EAF9-587B-41E7-9174-418C7747E397}" dt="2022-04-03T16:50:31.616" v="5641" actId="26606"/>
          <ac:grpSpMkLst>
            <pc:docMk/>
            <pc:sldMk cId="3860752863" sldId="300"/>
            <ac:grpSpMk id="18" creationId="{CD0398DD-AD75-4E2B-A3C6-35073082A8B4}"/>
          </ac:grpSpMkLst>
        </pc:grpChg>
        <pc:grpChg chg="add mod">
          <ac:chgData name="Pulkit Kapoor" userId="3b9cb7c0-615e-4a2b-b9d6-9f23c4676553" providerId="ADAL" clId="{1F38EAF9-587B-41E7-9174-418C7747E397}" dt="2022-04-03T17:35:22.782" v="6304" actId="1076"/>
          <ac:grpSpMkLst>
            <pc:docMk/>
            <pc:sldMk cId="3860752863" sldId="300"/>
            <ac:grpSpMk id="153" creationId="{43140CFE-BCCE-4061-B8A6-A5FFAF003C49}"/>
          </ac:grpSpMkLst>
        </pc:grpChg>
        <pc:picChg chg="add mod">
          <ac:chgData name="Pulkit Kapoor" userId="3b9cb7c0-615e-4a2b-b9d6-9f23c4676553" providerId="ADAL" clId="{1F38EAF9-587B-41E7-9174-418C7747E397}" dt="2022-04-03T17:27:57.458" v="6265" actId="164"/>
          <ac:picMkLst>
            <pc:docMk/>
            <pc:sldMk cId="3860752863" sldId="300"/>
            <ac:picMk id="6" creationId="{5BF2FD28-A6FF-48C1-9EC8-CD9D7408EFAB}"/>
          </ac:picMkLst>
        </pc:picChg>
        <pc:picChg chg="add mod">
          <ac:chgData name="Pulkit Kapoor" userId="3b9cb7c0-615e-4a2b-b9d6-9f23c4676553" providerId="ADAL" clId="{1F38EAF9-587B-41E7-9174-418C7747E397}" dt="2022-04-03T17:27:57.458" v="6265" actId="164"/>
          <ac:picMkLst>
            <pc:docMk/>
            <pc:sldMk cId="3860752863" sldId="300"/>
            <ac:picMk id="40" creationId="{23C5B933-11BF-41FE-9C58-21F063B79BFA}"/>
          </ac:picMkLst>
        </pc:picChg>
        <pc:picChg chg="add mod">
          <ac:chgData name="Pulkit Kapoor" userId="3b9cb7c0-615e-4a2b-b9d6-9f23c4676553" providerId="ADAL" clId="{1F38EAF9-587B-41E7-9174-418C7747E397}" dt="2022-04-03T17:27:57.458" v="6265" actId="164"/>
          <ac:picMkLst>
            <pc:docMk/>
            <pc:sldMk cId="3860752863" sldId="300"/>
            <ac:picMk id="45" creationId="{7A6D81AF-0AF2-4DF1-A3F6-280072D6E628}"/>
          </ac:picMkLst>
        </pc:picChg>
        <pc:picChg chg="add mod">
          <ac:chgData name="Pulkit Kapoor" userId="3b9cb7c0-615e-4a2b-b9d6-9f23c4676553" providerId="ADAL" clId="{1F38EAF9-587B-41E7-9174-418C7747E397}" dt="2022-04-03T17:27:57.458" v="6265" actId="164"/>
          <ac:picMkLst>
            <pc:docMk/>
            <pc:sldMk cId="3860752863" sldId="300"/>
            <ac:picMk id="63" creationId="{AD3C822E-9FFF-40B2-BD1B-30F7AA4A7DF3}"/>
          </ac:picMkLst>
        </pc:picChg>
        <pc:picChg chg="add mod">
          <ac:chgData name="Pulkit Kapoor" userId="3b9cb7c0-615e-4a2b-b9d6-9f23c4676553" providerId="ADAL" clId="{1F38EAF9-587B-41E7-9174-418C7747E397}" dt="2022-04-03T17:27:57.458" v="6265" actId="164"/>
          <ac:picMkLst>
            <pc:docMk/>
            <pc:sldMk cId="3860752863" sldId="300"/>
            <ac:picMk id="107" creationId="{86C6DFA5-DA31-45F3-BDFC-EF097ABC9402}"/>
          </ac:picMkLst>
        </pc:picChg>
        <pc:picChg chg="add mod">
          <ac:chgData name="Pulkit Kapoor" userId="3b9cb7c0-615e-4a2b-b9d6-9f23c4676553" providerId="ADAL" clId="{1F38EAF9-587B-41E7-9174-418C7747E397}" dt="2022-04-03T17:27:57.458" v="6265" actId="164"/>
          <ac:picMkLst>
            <pc:docMk/>
            <pc:sldMk cId="3860752863" sldId="300"/>
            <ac:picMk id="123" creationId="{E00EE93F-426E-4167-80EA-F209C558FAC2}"/>
          </ac:picMkLst>
        </pc:picChg>
        <pc:picChg chg="add del mod">
          <ac:chgData name="Pulkit Kapoor" userId="3b9cb7c0-615e-4a2b-b9d6-9f23c4676553" providerId="ADAL" clId="{1F38EAF9-587B-41E7-9174-418C7747E397}" dt="2022-04-03T17:18:07.585" v="6087" actId="478"/>
          <ac:picMkLst>
            <pc:docMk/>
            <pc:sldMk cId="3860752863" sldId="300"/>
            <ac:picMk id="124" creationId="{881F710B-E4DF-4F90-81DF-90F1DF349783}"/>
          </ac:picMkLst>
        </pc:picChg>
        <pc:picChg chg="add mod">
          <ac:chgData name="Pulkit Kapoor" userId="3b9cb7c0-615e-4a2b-b9d6-9f23c4676553" providerId="ADAL" clId="{1F38EAF9-587B-41E7-9174-418C7747E397}" dt="2022-04-03T17:27:57.458" v="6265" actId="164"/>
          <ac:picMkLst>
            <pc:docMk/>
            <pc:sldMk cId="3860752863" sldId="300"/>
            <ac:picMk id="125" creationId="{C0226BE5-A095-4F57-B0FA-6ECFF3714A33}"/>
          </ac:picMkLst>
        </pc:picChg>
        <pc:picChg chg="add mod">
          <ac:chgData name="Pulkit Kapoor" userId="3b9cb7c0-615e-4a2b-b9d6-9f23c4676553" providerId="ADAL" clId="{1F38EAF9-587B-41E7-9174-418C7747E397}" dt="2022-04-03T17:27:57.458" v="6265" actId="164"/>
          <ac:picMkLst>
            <pc:docMk/>
            <pc:sldMk cId="3860752863" sldId="300"/>
            <ac:picMk id="126" creationId="{30FF4294-14ED-414D-B4F2-4E910B0B0141}"/>
          </ac:picMkLst>
        </pc:picChg>
        <pc:picChg chg="add mod">
          <ac:chgData name="Pulkit Kapoor" userId="3b9cb7c0-615e-4a2b-b9d6-9f23c4676553" providerId="ADAL" clId="{1F38EAF9-587B-41E7-9174-418C7747E397}" dt="2022-04-03T17:27:57.458" v="6265" actId="164"/>
          <ac:picMkLst>
            <pc:docMk/>
            <pc:sldMk cId="3860752863" sldId="300"/>
            <ac:picMk id="137" creationId="{2EE9E230-555D-4CBE-B3C1-7A2A812E6003}"/>
          </ac:picMkLst>
        </pc:picChg>
        <pc:picChg chg="add mod">
          <ac:chgData name="Pulkit Kapoor" userId="3b9cb7c0-615e-4a2b-b9d6-9f23c4676553" providerId="ADAL" clId="{1F38EAF9-587B-41E7-9174-418C7747E397}" dt="2022-04-03T17:27:57.458" v="6265" actId="164"/>
          <ac:picMkLst>
            <pc:docMk/>
            <pc:sldMk cId="3860752863" sldId="300"/>
            <ac:picMk id="150" creationId="{EBBE5937-24FF-494F-B19C-E119E7EA2C92}"/>
          </ac:picMkLst>
        </pc:picChg>
        <pc:picChg chg="add mod">
          <ac:chgData name="Pulkit Kapoor" userId="3b9cb7c0-615e-4a2b-b9d6-9f23c4676553" providerId="ADAL" clId="{1F38EAF9-587B-41E7-9174-418C7747E397}" dt="2022-04-03T17:27:57.458" v="6265" actId="164"/>
          <ac:picMkLst>
            <pc:docMk/>
            <pc:sldMk cId="3860752863" sldId="300"/>
            <ac:picMk id="151" creationId="{02E4A1C7-8725-41B8-9CB3-A78D71BE9B56}"/>
          </ac:picMkLst>
        </pc:picChg>
        <pc:cxnChg chg="add mod">
          <ac:chgData name="Pulkit Kapoor" userId="3b9cb7c0-615e-4a2b-b9d6-9f23c4676553" providerId="ADAL" clId="{1F38EAF9-587B-41E7-9174-418C7747E397}" dt="2022-04-03T17:27:57.458" v="6265" actId="164"/>
          <ac:cxnSpMkLst>
            <pc:docMk/>
            <pc:sldMk cId="3860752863" sldId="300"/>
            <ac:cxnSpMk id="29" creationId="{C7157F46-3BAA-48D3-999E-6840B5A65EF7}"/>
          </ac:cxnSpMkLst>
        </pc:cxnChg>
        <pc:cxnChg chg="add mod">
          <ac:chgData name="Pulkit Kapoor" userId="3b9cb7c0-615e-4a2b-b9d6-9f23c4676553" providerId="ADAL" clId="{1F38EAF9-587B-41E7-9174-418C7747E397}" dt="2022-04-03T17:27:57.458" v="6265" actId="164"/>
          <ac:cxnSpMkLst>
            <pc:docMk/>
            <pc:sldMk cId="3860752863" sldId="300"/>
            <ac:cxnSpMk id="36" creationId="{7F8A95D4-A475-4E57-A3B2-9D9139F36255}"/>
          </ac:cxnSpMkLst>
        </pc:cxnChg>
        <pc:cxnChg chg="add mod">
          <ac:chgData name="Pulkit Kapoor" userId="3b9cb7c0-615e-4a2b-b9d6-9f23c4676553" providerId="ADAL" clId="{1F38EAF9-587B-41E7-9174-418C7747E397}" dt="2022-04-03T17:27:57.458" v="6265" actId="164"/>
          <ac:cxnSpMkLst>
            <pc:docMk/>
            <pc:sldMk cId="3860752863" sldId="300"/>
            <ac:cxnSpMk id="48" creationId="{BC0DB4AB-CDA5-4007-A736-A8FD92330E32}"/>
          </ac:cxnSpMkLst>
        </pc:cxnChg>
        <pc:cxnChg chg="add mod">
          <ac:chgData name="Pulkit Kapoor" userId="3b9cb7c0-615e-4a2b-b9d6-9f23c4676553" providerId="ADAL" clId="{1F38EAF9-587B-41E7-9174-418C7747E397}" dt="2022-04-03T17:27:57.458" v="6265" actId="164"/>
          <ac:cxnSpMkLst>
            <pc:docMk/>
            <pc:sldMk cId="3860752863" sldId="300"/>
            <ac:cxnSpMk id="52" creationId="{D878E397-59AC-4559-8931-A0254A96E753}"/>
          </ac:cxnSpMkLst>
        </pc:cxnChg>
        <pc:cxnChg chg="add mod">
          <ac:chgData name="Pulkit Kapoor" userId="3b9cb7c0-615e-4a2b-b9d6-9f23c4676553" providerId="ADAL" clId="{1F38EAF9-587B-41E7-9174-418C7747E397}" dt="2022-04-03T17:27:57.458" v="6265" actId="164"/>
          <ac:cxnSpMkLst>
            <pc:docMk/>
            <pc:sldMk cId="3860752863" sldId="300"/>
            <ac:cxnSpMk id="67" creationId="{49BE981C-19CD-47D6-B7F8-AB32D62DF22F}"/>
          </ac:cxnSpMkLst>
        </pc:cxnChg>
        <pc:cxnChg chg="add del mod">
          <ac:chgData name="Pulkit Kapoor" userId="3b9cb7c0-615e-4a2b-b9d6-9f23c4676553" providerId="ADAL" clId="{1F38EAF9-587B-41E7-9174-418C7747E397}" dt="2022-04-03T17:10:28.872" v="5950" actId="478"/>
          <ac:cxnSpMkLst>
            <pc:docMk/>
            <pc:sldMk cId="3860752863" sldId="300"/>
            <ac:cxnSpMk id="76" creationId="{630FD114-51B6-467B-9374-1C3C45BD5A51}"/>
          </ac:cxnSpMkLst>
        </pc:cxnChg>
        <pc:cxnChg chg="add mod">
          <ac:chgData name="Pulkit Kapoor" userId="3b9cb7c0-615e-4a2b-b9d6-9f23c4676553" providerId="ADAL" clId="{1F38EAF9-587B-41E7-9174-418C7747E397}" dt="2022-04-03T17:27:57.458" v="6265" actId="164"/>
          <ac:cxnSpMkLst>
            <pc:docMk/>
            <pc:sldMk cId="3860752863" sldId="300"/>
            <ac:cxnSpMk id="79" creationId="{225DB405-8A66-475C-8ACE-F86CEDFA410F}"/>
          </ac:cxnSpMkLst>
        </pc:cxnChg>
        <pc:cxnChg chg="add mod">
          <ac:chgData name="Pulkit Kapoor" userId="3b9cb7c0-615e-4a2b-b9d6-9f23c4676553" providerId="ADAL" clId="{1F38EAF9-587B-41E7-9174-418C7747E397}" dt="2022-04-03T17:27:57.458" v="6265" actId="164"/>
          <ac:cxnSpMkLst>
            <pc:docMk/>
            <pc:sldMk cId="3860752863" sldId="300"/>
            <ac:cxnSpMk id="108" creationId="{021AC74F-24E8-49E0-A856-3FAA7B1A8C8C}"/>
          </ac:cxnSpMkLst>
        </pc:cxnChg>
        <pc:cxnChg chg="add mod">
          <ac:chgData name="Pulkit Kapoor" userId="3b9cb7c0-615e-4a2b-b9d6-9f23c4676553" providerId="ADAL" clId="{1F38EAF9-587B-41E7-9174-418C7747E397}" dt="2022-04-03T17:27:57.458" v="6265" actId="164"/>
          <ac:cxnSpMkLst>
            <pc:docMk/>
            <pc:sldMk cId="3860752863" sldId="300"/>
            <ac:cxnSpMk id="112" creationId="{31B37B19-9EF9-481E-8CBB-A84C5EA98E17}"/>
          </ac:cxnSpMkLst>
        </pc:cxnChg>
        <pc:cxnChg chg="add mod">
          <ac:chgData name="Pulkit Kapoor" userId="3b9cb7c0-615e-4a2b-b9d6-9f23c4676553" providerId="ADAL" clId="{1F38EAF9-587B-41E7-9174-418C7747E397}" dt="2022-04-03T17:35:41.084" v="6305" actId="1076"/>
          <ac:cxnSpMkLst>
            <pc:docMk/>
            <pc:sldMk cId="3860752863" sldId="300"/>
            <ac:cxnSpMk id="114" creationId="{58D0C3FA-2628-4708-B1DB-D49E1C9AB79D}"/>
          </ac:cxnSpMkLst>
        </pc:cxnChg>
        <pc:cxnChg chg="add mod">
          <ac:chgData name="Pulkit Kapoor" userId="3b9cb7c0-615e-4a2b-b9d6-9f23c4676553" providerId="ADAL" clId="{1F38EAF9-587B-41E7-9174-418C7747E397}" dt="2022-04-03T17:35:05.876" v="6302" actId="14100"/>
          <ac:cxnSpMkLst>
            <pc:docMk/>
            <pc:sldMk cId="3860752863" sldId="300"/>
            <ac:cxnSpMk id="131" creationId="{3B4F1146-476D-4FA5-9051-C7DD0C6C5F78}"/>
          </ac:cxnSpMkLst>
        </pc:cxnChg>
        <pc:cxnChg chg="add mod">
          <ac:chgData name="Pulkit Kapoor" userId="3b9cb7c0-615e-4a2b-b9d6-9f23c4676553" providerId="ADAL" clId="{1F38EAF9-587B-41E7-9174-418C7747E397}" dt="2022-04-03T17:27:57.458" v="6265" actId="164"/>
          <ac:cxnSpMkLst>
            <pc:docMk/>
            <pc:sldMk cId="3860752863" sldId="300"/>
            <ac:cxnSpMk id="140" creationId="{77EBF48E-8537-4787-8557-709433422C18}"/>
          </ac:cxnSpMkLst>
        </pc:cxnChg>
        <pc:cxnChg chg="add mod">
          <ac:chgData name="Pulkit Kapoor" userId="3b9cb7c0-615e-4a2b-b9d6-9f23c4676553" providerId="ADAL" clId="{1F38EAF9-587B-41E7-9174-418C7747E397}" dt="2022-04-03T17:27:57.458" v="6265" actId="164"/>
          <ac:cxnSpMkLst>
            <pc:docMk/>
            <pc:sldMk cId="3860752863" sldId="300"/>
            <ac:cxnSpMk id="141" creationId="{6E65A4EC-1450-4BA7-B84D-4487BF9B9DBF}"/>
          </ac:cxnSpMkLst>
        </pc:cxnChg>
      </pc:sldChg>
      <pc:sldChg chg="addSp delSp modSp new mod setBg">
        <pc:chgData name="Pulkit Kapoor" userId="3b9cb7c0-615e-4a2b-b9d6-9f23c4676553" providerId="ADAL" clId="{1F38EAF9-587B-41E7-9174-418C7747E397}" dt="2022-04-03T23:52:33.944" v="8080" actId="26606"/>
        <pc:sldMkLst>
          <pc:docMk/>
          <pc:sldMk cId="2538810521" sldId="301"/>
        </pc:sldMkLst>
        <pc:spChg chg="mod">
          <ac:chgData name="Pulkit Kapoor" userId="3b9cb7c0-615e-4a2b-b9d6-9f23c4676553" providerId="ADAL" clId="{1F38EAF9-587B-41E7-9174-418C7747E397}" dt="2022-04-03T23:52:33.944" v="8080" actId="26606"/>
          <ac:spMkLst>
            <pc:docMk/>
            <pc:sldMk cId="2538810521" sldId="301"/>
            <ac:spMk id="2" creationId="{DE3CFB77-968B-4FE3-869C-E75BC30B2BBC}"/>
          </ac:spMkLst>
        </pc:spChg>
        <pc:spChg chg="mod">
          <ac:chgData name="Pulkit Kapoor" userId="3b9cb7c0-615e-4a2b-b9d6-9f23c4676553" providerId="ADAL" clId="{1F38EAF9-587B-41E7-9174-418C7747E397}" dt="2022-04-03T23:52:33.944" v="8080" actId="26606"/>
          <ac:spMkLst>
            <pc:docMk/>
            <pc:sldMk cId="2538810521" sldId="301"/>
            <ac:spMk id="3" creationId="{9CEE55A7-4A7D-4181-939A-6B5FEC015D10}"/>
          </ac:spMkLst>
        </pc:spChg>
        <pc:spChg chg="add del mod">
          <ac:chgData name="Pulkit Kapoor" userId="3b9cb7c0-615e-4a2b-b9d6-9f23c4676553" providerId="ADAL" clId="{1F38EAF9-587B-41E7-9174-418C7747E397}" dt="2022-04-03T23:46:35.540" v="7340" actId="478"/>
          <ac:spMkLst>
            <pc:docMk/>
            <pc:sldMk cId="2538810521" sldId="301"/>
            <ac:spMk id="4" creationId="{F8D86A4C-73D7-49C3-B3DE-3A9EB515A8B4}"/>
          </ac:spMkLst>
        </pc:spChg>
        <pc:spChg chg="add del mod">
          <ac:chgData name="Pulkit Kapoor" userId="3b9cb7c0-615e-4a2b-b9d6-9f23c4676553" providerId="ADAL" clId="{1F38EAF9-587B-41E7-9174-418C7747E397}" dt="2022-04-03T23:46:35.540" v="7340" actId="478"/>
          <ac:spMkLst>
            <pc:docMk/>
            <pc:sldMk cId="2538810521" sldId="301"/>
            <ac:spMk id="5" creationId="{8FB41E3A-2A0D-4967-8747-1CF9DC816200}"/>
          </ac:spMkLst>
        </pc:spChg>
        <pc:spChg chg="add">
          <ac:chgData name="Pulkit Kapoor" userId="3b9cb7c0-615e-4a2b-b9d6-9f23c4676553" providerId="ADAL" clId="{1F38EAF9-587B-41E7-9174-418C7747E397}" dt="2022-04-03T23:52:33.944" v="8080" actId="26606"/>
          <ac:spMkLst>
            <pc:docMk/>
            <pc:sldMk cId="2538810521" sldId="301"/>
            <ac:spMk id="12" creationId="{2B97F24A-32CE-4C1C-A50D-3016B394DCFB}"/>
          </ac:spMkLst>
        </pc:spChg>
        <pc:spChg chg="add">
          <ac:chgData name="Pulkit Kapoor" userId="3b9cb7c0-615e-4a2b-b9d6-9f23c4676553" providerId="ADAL" clId="{1F38EAF9-587B-41E7-9174-418C7747E397}" dt="2022-04-03T23:52:33.944" v="8080" actId="26606"/>
          <ac:spMkLst>
            <pc:docMk/>
            <pc:sldMk cId="2538810521" sldId="301"/>
            <ac:spMk id="14" creationId="{CD8B4F24-440B-49E9-B85D-733523DC064B}"/>
          </ac:spMkLst>
        </pc:spChg>
        <pc:picChg chg="add mod">
          <ac:chgData name="Pulkit Kapoor" userId="3b9cb7c0-615e-4a2b-b9d6-9f23c4676553" providerId="ADAL" clId="{1F38EAF9-587B-41E7-9174-418C7747E397}" dt="2022-04-03T23:52:33.944" v="8080" actId="26606"/>
          <ac:picMkLst>
            <pc:docMk/>
            <pc:sldMk cId="2538810521" sldId="301"/>
            <ac:picMk id="7" creationId="{E996FE50-3B16-4BEA-860C-8397867C96C5}"/>
          </ac:picMkLst>
        </pc:picChg>
      </pc:sldChg>
      <pc:sldChg chg="addSp delSp modSp new mod setBg">
        <pc:chgData name="Pulkit Kapoor" userId="3b9cb7c0-615e-4a2b-b9d6-9f23c4676553" providerId="ADAL" clId="{1F38EAF9-587B-41E7-9174-418C7747E397}" dt="2022-04-03T23:56:23.194" v="8137" actId="1076"/>
        <pc:sldMkLst>
          <pc:docMk/>
          <pc:sldMk cId="2921058365" sldId="302"/>
        </pc:sldMkLst>
        <pc:spChg chg="mod">
          <ac:chgData name="Pulkit Kapoor" userId="3b9cb7c0-615e-4a2b-b9d6-9f23c4676553" providerId="ADAL" clId="{1F38EAF9-587B-41E7-9174-418C7747E397}" dt="2022-04-03T23:56:15.680" v="8135" actId="26606"/>
          <ac:spMkLst>
            <pc:docMk/>
            <pc:sldMk cId="2921058365" sldId="302"/>
            <ac:spMk id="2" creationId="{641A034A-5494-4320-9762-5D456079F1DB}"/>
          </ac:spMkLst>
        </pc:spChg>
        <pc:spChg chg="mod ord">
          <ac:chgData name="Pulkit Kapoor" userId="3b9cb7c0-615e-4a2b-b9d6-9f23c4676553" providerId="ADAL" clId="{1F38EAF9-587B-41E7-9174-418C7747E397}" dt="2022-04-03T23:56:15.680" v="8135" actId="26606"/>
          <ac:spMkLst>
            <pc:docMk/>
            <pc:sldMk cId="2921058365" sldId="302"/>
            <ac:spMk id="3" creationId="{09CD44CB-DF5C-46E4-9482-4A10EBC63A88}"/>
          </ac:spMkLst>
        </pc:spChg>
        <pc:spChg chg="add del">
          <ac:chgData name="Pulkit Kapoor" userId="3b9cb7c0-615e-4a2b-b9d6-9f23c4676553" providerId="ADAL" clId="{1F38EAF9-587B-41E7-9174-418C7747E397}" dt="2022-04-03T23:56:15.655" v="8134" actId="26606"/>
          <ac:spMkLst>
            <pc:docMk/>
            <pc:sldMk cId="2921058365" sldId="302"/>
            <ac:spMk id="10" creationId="{59A309A7-1751-4ABE-A3C1-EEC40366AD89}"/>
          </ac:spMkLst>
        </pc:spChg>
        <pc:spChg chg="add del">
          <ac:chgData name="Pulkit Kapoor" userId="3b9cb7c0-615e-4a2b-b9d6-9f23c4676553" providerId="ADAL" clId="{1F38EAF9-587B-41E7-9174-418C7747E397}" dt="2022-04-03T23:56:15.655" v="8134" actId="26606"/>
          <ac:spMkLst>
            <pc:docMk/>
            <pc:sldMk cId="2921058365" sldId="302"/>
            <ac:spMk id="12" creationId="{967D8EB6-EAE1-4F9C-B398-83321E287204}"/>
          </ac:spMkLst>
        </pc:spChg>
        <pc:spChg chg="add">
          <ac:chgData name="Pulkit Kapoor" userId="3b9cb7c0-615e-4a2b-b9d6-9f23c4676553" providerId="ADAL" clId="{1F38EAF9-587B-41E7-9174-418C7747E397}" dt="2022-04-03T23:56:15.680" v="8135" actId="26606"/>
          <ac:spMkLst>
            <pc:docMk/>
            <pc:sldMk cId="2921058365" sldId="302"/>
            <ac:spMk id="14" creationId="{8B3A2D1A-45FC-4F95-B150-1C13EF2F6D09}"/>
          </ac:spMkLst>
        </pc:spChg>
        <pc:spChg chg="add">
          <ac:chgData name="Pulkit Kapoor" userId="3b9cb7c0-615e-4a2b-b9d6-9f23c4676553" providerId="ADAL" clId="{1F38EAF9-587B-41E7-9174-418C7747E397}" dt="2022-04-03T23:56:15.680" v="8135" actId="26606"/>
          <ac:spMkLst>
            <pc:docMk/>
            <pc:sldMk cId="2921058365" sldId="302"/>
            <ac:spMk id="15" creationId="{39C3C864-C625-4883-B868-9A4C470F4DD5}"/>
          </ac:spMkLst>
        </pc:spChg>
        <pc:picChg chg="add mod">
          <ac:chgData name="Pulkit Kapoor" userId="3b9cb7c0-615e-4a2b-b9d6-9f23c4676553" providerId="ADAL" clId="{1F38EAF9-587B-41E7-9174-418C7747E397}" dt="2022-04-03T23:56:23.194" v="8137" actId="1076"/>
          <ac:picMkLst>
            <pc:docMk/>
            <pc:sldMk cId="2921058365" sldId="302"/>
            <ac:picMk id="5" creationId="{F26AB208-CD5C-4CE3-9A1B-EEBBFA02AA36}"/>
          </ac:picMkLst>
        </pc:picChg>
      </pc:sldChg>
      <pc:sldChg chg="modSp new del mod">
        <pc:chgData name="Pulkit Kapoor" userId="3b9cb7c0-615e-4a2b-b9d6-9f23c4676553" providerId="ADAL" clId="{1F38EAF9-587B-41E7-9174-418C7747E397}" dt="2022-04-03T23:53:08.595" v="8119" actId="2696"/>
        <pc:sldMkLst>
          <pc:docMk/>
          <pc:sldMk cId="1230266141" sldId="303"/>
        </pc:sldMkLst>
        <pc:spChg chg="mod">
          <ac:chgData name="Pulkit Kapoor" userId="3b9cb7c0-615e-4a2b-b9d6-9f23c4676553" providerId="ADAL" clId="{1F38EAF9-587B-41E7-9174-418C7747E397}" dt="2022-04-03T23:24:51.321" v="6408" actId="20577"/>
          <ac:spMkLst>
            <pc:docMk/>
            <pc:sldMk cId="1230266141" sldId="303"/>
            <ac:spMk id="2" creationId="{E454E57F-5242-4D7A-A811-B995CDD42148}"/>
          </ac:spMkLst>
        </pc:spChg>
      </pc:sldChg>
      <pc:sldChg chg="addSp delSp modSp new mod setBg addAnim">
        <pc:chgData name="Pulkit Kapoor" userId="3b9cb7c0-615e-4a2b-b9d6-9f23c4676553" providerId="ADAL" clId="{1F38EAF9-587B-41E7-9174-418C7747E397}" dt="2022-04-03T23:57:00.662" v="8146" actId="20577"/>
        <pc:sldMkLst>
          <pc:docMk/>
          <pc:sldMk cId="4058543224" sldId="304"/>
        </pc:sldMkLst>
        <pc:spChg chg="mod">
          <ac:chgData name="Pulkit Kapoor" userId="3b9cb7c0-615e-4a2b-b9d6-9f23c4676553" providerId="ADAL" clId="{1F38EAF9-587B-41E7-9174-418C7747E397}" dt="2022-04-03T23:57:00.662" v="8146" actId="20577"/>
          <ac:spMkLst>
            <pc:docMk/>
            <pc:sldMk cId="4058543224" sldId="304"/>
            <ac:spMk id="2" creationId="{5F2EDFD8-9973-44FC-B438-707CF33C7639}"/>
          </ac:spMkLst>
        </pc:spChg>
        <pc:spChg chg="del">
          <ac:chgData name="Pulkit Kapoor" userId="3b9cb7c0-615e-4a2b-b9d6-9f23c4676553" providerId="ADAL" clId="{1F38EAF9-587B-41E7-9174-418C7747E397}" dt="2022-04-03T23:25:07.441" v="6433" actId="478"/>
          <ac:spMkLst>
            <pc:docMk/>
            <pc:sldMk cId="4058543224" sldId="304"/>
            <ac:spMk id="3" creationId="{16DF8BA9-2373-4AC7-AD97-B448980F65EC}"/>
          </ac:spMkLst>
        </pc:spChg>
        <pc:spChg chg="add">
          <ac:chgData name="Pulkit Kapoor" userId="3b9cb7c0-615e-4a2b-b9d6-9f23c4676553" providerId="ADAL" clId="{1F38EAF9-587B-41E7-9174-418C7747E397}" dt="2022-04-03T23:56:52.254" v="8138" actId="26606"/>
          <ac:spMkLst>
            <pc:docMk/>
            <pc:sldMk cId="4058543224" sldId="304"/>
            <ac:spMk id="7" creationId="{4E1BEB12-92AF-4445-98AD-4C7756E7C93B}"/>
          </ac:spMkLst>
        </pc:spChg>
        <pc:spChg chg="add">
          <ac:chgData name="Pulkit Kapoor" userId="3b9cb7c0-615e-4a2b-b9d6-9f23c4676553" providerId="ADAL" clId="{1F38EAF9-587B-41E7-9174-418C7747E397}" dt="2022-04-03T23:56:52.254" v="8138" actId="26606"/>
          <ac:spMkLst>
            <pc:docMk/>
            <pc:sldMk cId="4058543224" sldId="304"/>
            <ac:spMk id="9" creationId="{D0522C2C-7B5C-48A7-A969-03941E5D2E76}"/>
          </ac:spMkLst>
        </pc:spChg>
        <pc:spChg chg="add">
          <ac:chgData name="Pulkit Kapoor" userId="3b9cb7c0-615e-4a2b-b9d6-9f23c4676553" providerId="ADAL" clId="{1F38EAF9-587B-41E7-9174-418C7747E397}" dt="2022-04-03T23:56:52.254" v="8138" actId="26606"/>
          <ac:spMkLst>
            <pc:docMk/>
            <pc:sldMk cId="4058543224" sldId="304"/>
            <ac:spMk id="11" creationId="{9C682A1A-5B2D-4111-BBD6-620165633E5B}"/>
          </ac:spMkLst>
        </pc:spChg>
        <pc:spChg chg="add">
          <ac:chgData name="Pulkit Kapoor" userId="3b9cb7c0-615e-4a2b-b9d6-9f23c4676553" providerId="ADAL" clId="{1F38EAF9-587B-41E7-9174-418C7747E397}" dt="2022-04-03T23:56:52.254" v="8138" actId="26606"/>
          <ac:spMkLst>
            <pc:docMk/>
            <pc:sldMk cId="4058543224" sldId="304"/>
            <ac:spMk id="13" creationId="{D6EE29F2-D77F-4BD0-A20B-334D316A1C9D}"/>
          </ac:spMkLst>
        </pc:spChg>
        <pc:spChg chg="add">
          <ac:chgData name="Pulkit Kapoor" userId="3b9cb7c0-615e-4a2b-b9d6-9f23c4676553" providerId="ADAL" clId="{1F38EAF9-587B-41E7-9174-418C7747E397}" dt="2022-04-03T23:56:52.254" v="8138" actId="26606"/>
          <ac:spMkLst>
            <pc:docMk/>
            <pc:sldMk cId="4058543224" sldId="304"/>
            <ac:spMk id="15" creationId="{22D09ED2-868F-42C6-866E-F92E0CEF314F}"/>
          </ac:spMkLst>
        </pc:spChg>
      </pc:sldChg>
      <pc:sldChg chg="addSp delSp modSp new mod setBg">
        <pc:chgData name="Pulkit Kapoor" userId="3b9cb7c0-615e-4a2b-b9d6-9f23c4676553" providerId="ADAL" clId="{1F38EAF9-587B-41E7-9174-418C7747E397}" dt="2022-04-03T23:59:00.747" v="8161" actId="26606"/>
        <pc:sldMkLst>
          <pc:docMk/>
          <pc:sldMk cId="3947876466" sldId="305"/>
        </pc:sldMkLst>
        <pc:spChg chg="del mod">
          <ac:chgData name="Pulkit Kapoor" userId="3b9cb7c0-615e-4a2b-b9d6-9f23c4676553" providerId="ADAL" clId="{1F38EAF9-587B-41E7-9174-418C7747E397}" dt="2022-04-03T23:58:52.284" v="8157" actId="478"/>
          <ac:spMkLst>
            <pc:docMk/>
            <pc:sldMk cId="3947876466" sldId="305"/>
            <ac:spMk id="2" creationId="{0F5FB675-FC3F-4DF2-A633-09CE41A7D03B}"/>
          </ac:spMkLst>
        </pc:spChg>
        <pc:spChg chg="del">
          <ac:chgData name="Pulkit Kapoor" userId="3b9cb7c0-615e-4a2b-b9d6-9f23c4676553" providerId="ADAL" clId="{1F38EAF9-587B-41E7-9174-418C7747E397}" dt="2022-04-03T23:58:22.822" v="8147" actId="478"/>
          <ac:spMkLst>
            <pc:docMk/>
            <pc:sldMk cId="3947876466" sldId="305"/>
            <ac:spMk id="3" creationId="{359581F3-3A5D-4B1C-AA1D-C183A8BB3712}"/>
          </ac:spMkLst>
        </pc:spChg>
        <pc:spChg chg="add del">
          <ac:chgData name="Pulkit Kapoor" userId="3b9cb7c0-615e-4a2b-b9d6-9f23c4676553" providerId="ADAL" clId="{1F38EAF9-587B-41E7-9174-418C7747E397}" dt="2022-04-03T23:59:00.732" v="8160" actId="26606"/>
          <ac:spMkLst>
            <pc:docMk/>
            <pc:sldMk cId="3947876466" sldId="305"/>
            <ac:spMk id="10" creationId="{32BC26D8-82FB-445E-AA49-62A77D7C1EE0}"/>
          </ac:spMkLst>
        </pc:spChg>
        <pc:spChg chg="add del">
          <ac:chgData name="Pulkit Kapoor" userId="3b9cb7c0-615e-4a2b-b9d6-9f23c4676553" providerId="ADAL" clId="{1F38EAF9-587B-41E7-9174-418C7747E397}" dt="2022-04-03T23:59:00.732" v="8160" actId="26606"/>
          <ac:spMkLst>
            <pc:docMk/>
            <pc:sldMk cId="3947876466" sldId="305"/>
            <ac:spMk id="12" creationId="{CB44330D-EA18-4254-AA95-EB49948539B8}"/>
          </ac:spMkLst>
        </pc:spChg>
        <pc:spChg chg="add">
          <ac:chgData name="Pulkit Kapoor" userId="3b9cb7c0-615e-4a2b-b9d6-9f23c4676553" providerId="ADAL" clId="{1F38EAF9-587B-41E7-9174-418C7747E397}" dt="2022-04-03T23:59:00.747" v="8161" actId="26606"/>
          <ac:spMkLst>
            <pc:docMk/>
            <pc:sldMk cId="3947876466" sldId="305"/>
            <ac:spMk id="14" creationId="{2633B3B5-CC90-43F0-8714-D31D1F3F0209}"/>
          </ac:spMkLst>
        </pc:spChg>
        <pc:spChg chg="add">
          <ac:chgData name="Pulkit Kapoor" userId="3b9cb7c0-615e-4a2b-b9d6-9f23c4676553" providerId="ADAL" clId="{1F38EAF9-587B-41E7-9174-418C7747E397}" dt="2022-04-03T23:59:00.747" v="8161" actId="26606"/>
          <ac:spMkLst>
            <pc:docMk/>
            <pc:sldMk cId="3947876466" sldId="305"/>
            <ac:spMk id="15" creationId="{AB8C311F-7253-4AED-9701-7FC0708C41C7}"/>
          </ac:spMkLst>
        </pc:spChg>
        <pc:spChg chg="add">
          <ac:chgData name="Pulkit Kapoor" userId="3b9cb7c0-615e-4a2b-b9d6-9f23c4676553" providerId="ADAL" clId="{1F38EAF9-587B-41E7-9174-418C7747E397}" dt="2022-04-03T23:59:00.747" v="8161" actId="26606"/>
          <ac:spMkLst>
            <pc:docMk/>
            <pc:sldMk cId="3947876466" sldId="305"/>
            <ac:spMk id="16" creationId="{A8D57A06-A426-446D-B02C-A2DC6B62E45E}"/>
          </ac:spMkLst>
        </pc:spChg>
        <pc:spChg chg="add">
          <ac:chgData name="Pulkit Kapoor" userId="3b9cb7c0-615e-4a2b-b9d6-9f23c4676553" providerId="ADAL" clId="{1F38EAF9-587B-41E7-9174-418C7747E397}" dt="2022-04-03T23:59:00.747" v="8161" actId="26606"/>
          <ac:spMkLst>
            <pc:docMk/>
            <pc:sldMk cId="3947876466" sldId="305"/>
            <ac:spMk id="17" creationId="{E2384209-CB15-4CDF-9D31-C44FD9A3F20D}"/>
          </ac:spMkLst>
        </pc:spChg>
        <pc:picChg chg="add mod">
          <ac:chgData name="Pulkit Kapoor" userId="3b9cb7c0-615e-4a2b-b9d6-9f23c4676553" providerId="ADAL" clId="{1F38EAF9-587B-41E7-9174-418C7747E397}" dt="2022-04-03T23:59:00.747" v="8161" actId="26606"/>
          <ac:picMkLst>
            <pc:docMk/>
            <pc:sldMk cId="3947876466" sldId="305"/>
            <ac:picMk id="5" creationId="{348BCD03-3918-4BB6-8EDA-07143FFAC8CB}"/>
          </ac:picMkLst>
        </pc:picChg>
      </pc:sldChg>
      <pc:sldChg chg="addSp delSp modSp new mod setBg">
        <pc:chgData name="Pulkit Kapoor" userId="3b9cb7c0-615e-4a2b-b9d6-9f23c4676553" providerId="ADAL" clId="{1F38EAF9-587B-41E7-9174-418C7747E397}" dt="2022-04-04T00:14:35.036" v="8838" actId="26606"/>
        <pc:sldMkLst>
          <pc:docMk/>
          <pc:sldMk cId="1405808617" sldId="306"/>
        </pc:sldMkLst>
        <pc:spChg chg="del mod">
          <ac:chgData name="Pulkit Kapoor" userId="3b9cb7c0-615e-4a2b-b9d6-9f23c4676553" providerId="ADAL" clId="{1F38EAF9-587B-41E7-9174-418C7747E397}" dt="2022-04-04T00:12:38.401" v="8610" actId="478"/>
          <ac:spMkLst>
            <pc:docMk/>
            <pc:sldMk cId="1405808617" sldId="306"/>
            <ac:spMk id="2" creationId="{B0F338D5-A12A-4C5F-9620-6FEC65E828F2}"/>
          </ac:spMkLst>
        </pc:spChg>
        <pc:spChg chg="mod">
          <ac:chgData name="Pulkit Kapoor" userId="3b9cb7c0-615e-4a2b-b9d6-9f23c4676553" providerId="ADAL" clId="{1F38EAF9-587B-41E7-9174-418C7747E397}" dt="2022-04-04T00:14:35.036" v="8838" actId="26606"/>
          <ac:spMkLst>
            <pc:docMk/>
            <pc:sldMk cId="1405808617" sldId="306"/>
            <ac:spMk id="3" creationId="{63CB0FBC-507C-4D55-AA41-B9C2AC25DE94}"/>
          </ac:spMkLst>
        </pc:spChg>
        <pc:spChg chg="add del mod">
          <ac:chgData name="Pulkit Kapoor" userId="3b9cb7c0-615e-4a2b-b9d6-9f23c4676553" providerId="ADAL" clId="{1F38EAF9-587B-41E7-9174-418C7747E397}" dt="2022-04-04T00:12:40.352" v="8611" actId="478"/>
          <ac:spMkLst>
            <pc:docMk/>
            <pc:sldMk cId="1405808617" sldId="306"/>
            <ac:spMk id="5" creationId="{404DD806-9133-42B8-818F-5373C084F423}"/>
          </ac:spMkLst>
        </pc:spChg>
        <pc:spChg chg="add del">
          <ac:chgData name="Pulkit Kapoor" userId="3b9cb7c0-615e-4a2b-b9d6-9f23c4676553" providerId="ADAL" clId="{1F38EAF9-587B-41E7-9174-418C7747E397}" dt="2022-04-04T00:13:10.874" v="8622" actId="26606"/>
          <ac:spMkLst>
            <pc:docMk/>
            <pc:sldMk cId="1405808617" sldId="306"/>
            <ac:spMk id="12" creationId="{32AEEBC8-9D30-42EF-95F2-386C2653FBF0}"/>
          </ac:spMkLst>
        </pc:spChg>
        <pc:spChg chg="add del">
          <ac:chgData name="Pulkit Kapoor" userId="3b9cb7c0-615e-4a2b-b9d6-9f23c4676553" providerId="ADAL" clId="{1F38EAF9-587B-41E7-9174-418C7747E397}" dt="2022-04-04T00:13:10.874" v="8622" actId="26606"/>
          <ac:spMkLst>
            <pc:docMk/>
            <pc:sldMk cId="1405808617" sldId="306"/>
            <ac:spMk id="14" creationId="{2E92FA66-67D7-4CB4-94D3-E643A9AD4757}"/>
          </ac:spMkLst>
        </pc:spChg>
        <pc:spChg chg="add del">
          <ac:chgData name="Pulkit Kapoor" userId="3b9cb7c0-615e-4a2b-b9d6-9f23c4676553" providerId="ADAL" clId="{1F38EAF9-587B-41E7-9174-418C7747E397}" dt="2022-04-04T00:14:35.036" v="8838" actId="26606"/>
          <ac:spMkLst>
            <pc:docMk/>
            <pc:sldMk cId="1405808617" sldId="306"/>
            <ac:spMk id="16" creationId="{59FA8C2E-A5A7-4490-927A-7CD58343EDBB}"/>
          </ac:spMkLst>
        </pc:spChg>
        <pc:spChg chg="add del">
          <ac:chgData name="Pulkit Kapoor" userId="3b9cb7c0-615e-4a2b-b9d6-9f23c4676553" providerId="ADAL" clId="{1F38EAF9-587B-41E7-9174-418C7747E397}" dt="2022-04-04T00:14:35.036" v="8838" actId="26606"/>
          <ac:spMkLst>
            <pc:docMk/>
            <pc:sldMk cId="1405808617" sldId="306"/>
            <ac:spMk id="17" creationId="{32AEEBC8-9D30-42EF-95F2-386C2653FBF0}"/>
          </ac:spMkLst>
        </pc:spChg>
        <pc:spChg chg="add del">
          <ac:chgData name="Pulkit Kapoor" userId="3b9cb7c0-615e-4a2b-b9d6-9f23c4676553" providerId="ADAL" clId="{1F38EAF9-587B-41E7-9174-418C7747E397}" dt="2022-04-04T00:14:35.036" v="8838" actId="26606"/>
          <ac:spMkLst>
            <pc:docMk/>
            <pc:sldMk cId="1405808617" sldId="306"/>
            <ac:spMk id="18" creationId="{3529E97A-97C3-40EA-8A04-5C02398D568F}"/>
          </ac:spMkLst>
        </pc:spChg>
        <pc:spChg chg="add">
          <ac:chgData name="Pulkit Kapoor" userId="3b9cb7c0-615e-4a2b-b9d6-9f23c4676553" providerId="ADAL" clId="{1F38EAF9-587B-41E7-9174-418C7747E397}" dt="2022-04-04T00:14:35.036" v="8838" actId="26606"/>
          <ac:spMkLst>
            <pc:docMk/>
            <pc:sldMk cId="1405808617" sldId="306"/>
            <ac:spMk id="23" creationId="{743AA782-23D1-4521-8CAD-47662984AA08}"/>
          </ac:spMkLst>
        </pc:spChg>
        <pc:spChg chg="add">
          <ac:chgData name="Pulkit Kapoor" userId="3b9cb7c0-615e-4a2b-b9d6-9f23c4676553" providerId="ADAL" clId="{1F38EAF9-587B-41E7-9174-418C7747E397}" dt="2022-04-04T00:14:35.036" v="8838" actId="26606"/>
          <ac:spMkLst>
            <pc:docMk/>
            <pc:sldMk cId="1405808617" sldId="306"/>
            <ac:spMk id="25" creationId="{71877DBC-BB60-40F0-AC93-2ACDBAAE60CE}"/>
          </ac:spMkLst>
        </pc:spChg>
        <pc:picChg chg="add mod">
          <ac:chgData name="Pulkit Kapoor" userId="3b9cb7c0-615e-4a2b-b9d6-9f23c4676553" providerId="ADAL" clId="{1F38EAF9-587B-41E7-9174-418C7747E397}" dt="2022-04-04T00:14:35.036" v="8838" actId="26606"/>
          <ac:picMkLst>
            <pc:docMk/>
            <pc:sldMk cId="1405808617" sldId="306"/>
            <ac:picMk id="7" creationId="{70C0F495-E73B-465C-8971-4243BC0D68CF}"/>
          </ac:picMkLst>
        </pc:picChg>
      </pc:sldChg>
      <pc:sldChg chg="modSp new del mod">
        <pc:chgData name="Pulkit Kapoor" userId="3b9cb7c0-615e-4a2b-b9d6-9f23c4676553" providerId="ADAL" clId="{1F38EAF9-587B-41E7-9174-418C7747E397}" dt="2022-04-04T00:14:41.605" v="8839" actId="2696"/>
        <pc:sldMkLst>
          <pc:docMk/>
          <pc:sldMk cId="2173376512" sldId="307"/>
        </pc:sldMkLst>
        <pc:spChg chg="mod">
          <ac:chgData name="Pulkit Kapoor" userId="3b9cb7c0-615e-4a2b-b9d6-9f23c4676553" providerId="ADAL" clId="{1F38EAF9-587B-41E7-9174-418C7747E397}" dt="2022-04-03T23:25:28.107" v="6457" actId="20577"/>
          <ac:spMkLst>
            <pc:docMk/>
            <pc:sldMk cId="2173376512" sldId="307"/>
            <ac:spMk id="2" creationId="{B3BA2FB3-C625-46B2-A46A-247D3223BA0C}"/>
          </ac:spMkLst>
        </pc:spChg>
      </pc:sldChg>
      <pc:sldChg chg="modSp new del mod">
        <pc:chgData name="Pulkit Kapoor" userId="3b9cb7c0-615e-4a2b-b9d6-9f23c4676553" providerId="ADAL" clId="{1F38EAF9-587B-41E7-9174-418C7747E397}" dt="2022-04-04T00:14:44.950" v="8840" actId="2696"/>
        <pc:sldMkLst>
          <pc:docMk/>
          <pc:sldMk cId="1457773726" sldId="308"/>
        </pc:sldMkLst>
        <pc:spChg chg="mod">
          <ac:chgData name="Pulkit Kapoor" userId="3b9cb7c0-615e-4a2b-b9d6-9f23c4676553" providerId="ADAL" clId="{1F38EAF9-587B-41E7-9174-418C7747E397}" dt="2022-04-03T23:25:33.857" v="6465" actId="20577"/>
          <ac:spMkLst>
            <pc:docMk/>
            <pc:sldMk cId="1457773726" sldId="308"/>
            <ac:spMk id="2" creationId="{767D4F29-C9EC-4645-92A4-DC21348D8A22}"/>
          </ac:spMkLst>
        </pc:spChg>
      </pc:sldChg>
      <pc:sldChg chg="modSp new del mod">
        <pc:chgData name="Pulkit Kapoor" userId="3b9cb7c0-615e-4a2b-b9d6-9f23c4676553" providerId="ADAL" clId="{1F38EAF9-587B-41E7-9174-418C7747E397}" dt="2022-04-04T00:14:49.392" v="8841" actId="2696"/>
        <pc:sldMkLst>
          <pc:docMk/>
          <pc:sldMk cId="2735661520" sldId="309"/>
        </pc:sldMkLst>
        <pc:spChg chg="mod">
          <ac:chgData name="Pulkit Kapoor" userId="3b9cb7c0-615e-4a2b-b9d6-9f23c4676553" providerId="ADAL" clId="{1F38EAF9-587B-41E7-9174-418C7747E397}" dt="2022-04-03T23:25:41.814" v="6473" actId="20577"/>
          <ac:spMkLst>
            <pc:docMk/>
            <pc:sldMk cId="2735661520" sldId="309"/>
            <ac:spMk id="2" creationId="{C81E84C1-97C0-458C-9308-CA8499FDDA01}"/>
          </ac:spMkLst>
        </pc:spChg>
      </pc:sldChg>
      <pc:sldChg chg="addSp delSp modSp new mod setBg">
        <pc:chgData name="Pulkit Kapoor" userId="3b9cb7c0-615e-4a2b-b9d6-9f23c4676553" providerId="ADAL" clId="{1F38EAF9-587B-41E7-9174-418C7747E397}" dt="2022-04-04T00:15:17.454" v="8863" actId="27614"/>
        <pc:sldMkLst>
          <pc:docMk/>
          <pc:sldMk cId="2309429743" sldId="310"/>
        </pc:sldMkLst>
        <pc:spChg chg="mod">
          <ac:chgData name="Pulkit Kapoor" userId="3b9cb7c0-615e-4a2b-b9d6-9f23c4676553" providerId="ADAL" clId="{1F38EAF9-587B-41E7-9174-418C7747E397}" dt="2022-04-04T00:15:10.663" v="8861" actId="26606"/>
          <ac:spMkLst>
            <pc:docMk/>
            <pc:sldMk cId="2309429743" sldId="310"/>
            <ac:spMk id="2" creationId="{E30883DC-8195-41C0-BE77-48ED73C7D316}"/>
          </ac:spMkLst>
        </pc:spChg>
        <pc:spChg chg="del">
          <ac:chgData name="Pulkit Kapoor" userId="3b9cb7c0-615e-4a2b-b9d6-9f23c4676553" providerId="ADAL" clId="{1F38EAF9-587B-41E7-9174-418C7747E397}" dt="2022-04-04T00:15:08.156" v="8859" actId="478"/>
          <ac:spMkLst>
            <pc:docMk/>
            <pc:sldMk cId="2309429743" sldId="310"/>
            <ac:spMk id="3" creationId="{016C709B-9701-4122-9DA3-B4FA162DBE7A}"/>
          </ac:spMkLst>
        </pc:spChg>
        <pc:spChg chg="add">
          <ac:chgData name="Pulkit Kapoor" userId="3b9cb7c0-615e-4a2b-b9d6-9f23c4676553" providerId="ADAL" clId="{1F38EAF9-587B-41E7-9174-418C7747E397}" dt="2022-04-04T00:15:10.663" v="8861" actId="26606"/>
          <ac:spMkLst>
            <pc:docMk/>
            <pc:sldMk cId="2309429743" sldId="310"/>
            <ac:spMk id="10" creationId="{BCED4D40-4B67-4331-AC48-79B82B4A47D8}"/>
          </ac:spMkLst>
        </pc:spChg>
        <pc:spChg chg="add">
          <ac:chgData name="Pulkit Kapoor" userId="3b9cb7c0-615e-4a2b-b9d6-9f23c4676553" providerId="ADAL" clId="{1F38EAF9-587B-41E7-9174-418C7747E397}" dt="2022-04-04T00:15:10.663" v="8861" actId="26606"/>
          <ac:spMkLst>
            <pc:docMk/>
            <pc:sldMk cId="2309429743" sldId="310"/>
            <ac:spMk id="12" creationId="{670CEDEF-4F34-412E-84EE-329C1E936AF5}"/>
          </ac:spMkLst>
        </pc:spChg>
        <pc:picChg chg="add mod">
          <ac:chgData name="Pulkit Kapoor" userId="3b9cb7c0-615e-4a2b-b9d6-9f23c4676553" providerId="ADAL" clId="{1F38EAF9-587B-41E7-9174-418C7747E397}" dt="2022-04-04T00:15:17.454" v="8863" actId="27614"/>
          <ac:picMkLst>
            <pc:docMk/>
            <pc:sldMk cId="2309429743" sldId="310"/>
            <ac:picMk id="5" creationId="{B35CDB5E-AA08-4788-ADFB-737480B489C3}"/>
          </ac:picMkLst>
        </pc:picChg>
      </pc:sldChg>
      <pc:sldChg chg="modSp new del mod">
        <pc:chgData name="Pulkit Kapoor" userId="3b9cb7c0-615e-4a2b-b9d6-9f23c4676553" providerId="ADAL" clId="{1F38EAF9-587B-41E7-9174-418C7747E397}" dt="2022-04-04T00:15:36.896" v="8864" actId="2696"/>
        <pc:sldMkLst>
          <pc:docMk/>
          <pc:sldMk cId="3061747046" sldId="311"/>
        </pc:sldMkLst>
        <pc:spChg chg="mod">
          <ac:chgData name="Pulkit Kapoor" userId="3b9cb7c0-615e-4a2b-b9d6-9f23c4676553" providerId="ADAL" clId="{1F38EAF9-587B-41E7-9174-418C7747E397}" dt="2022-04-03T23:26:09.841" v="6510" actId="20577"/>
          <ac:spMkLst>
            <pc:docMk/>
            <pc:sldMk cId="3061747046" sldId="311"/>
            <ac:spMk id="2" creationId="{9AE87FFD-3D15-4BB7-8194-F6B57B0F3717}"/>
          </ac:spMkLst>
        </pc:spChg>
      </pc:sldChg>
      <pc:sldChg chg="addSp delSp modSp new mod setBg">
        <pc:chgData name="Pulkit Kapoor" userId="3b9cb7c0-615e-4a2b-b9d6-9f23c4676553" providerId="ADAL" clId="{1F38EAF9-587B-41E7-9174-418C7747E397}" dt="2022-04-03T23:41:50.121" v="7280" actId="26606"/>
        <pc:sldMkLst>
          <pc:docMk/>
          <pc:sldMk cId="377952749" sldId="312"/>
        </pc:sldMkLst>
        <pc:spChg chg="mod">
          <ac:chgData name="Pulkit Kapoor" userId="3b9cb7c0-615e-4a2b-b9d6-9f23c4676553" providerId="ADAL" clId="{1F38EAF9-587B-41E7-9174-418C7747E397}" dt="2022-04-03T23:41:50.121" v="7280" actId="26606"/>
          <ac:spMkLst>
            <pc:docMk/>
            <pc:sldMk cId="377952749" sldId="312"/>
            <ac:spMk id="2" creationId="{9CC75CA7-17D5-416D-BD5C-A7B9B0281E10}"/>
          </ac:spMkLst>
        </pc:spChg>
        <pc:spChg chg="mod ord">
          <ac:chgData name="Pulkit Kapoor" userId="3b9cb7c0-615e-4a2b-b9d6-9f23c4676553" providerId="ADAL" clId="{1F38EAF9-587B-41E7-9174-418C7747E397}" dt="2022-04-03T23:41:50.121" v="7280" actId="26606"/>
          <ac:spMkLst>
            <pc:docMk/>
            <pc:sldMk cId="377952749" sldId="312"/>
            <ac:spMk id="3" creationId="{6EF30DE9-1682-4454-B4DF-DEC07E1E0C64}"/>
          </ac:spMkLst>
        </pc:spChg>
        <pc:spChg chg="add del">
          <ac:chgData name="Pulkit Kapoor" userId="3b9cb7c0-615e-4a2b-b9d6-9f23c4676553" providerId="ADAL" clId="{1F38EAF9-587B-41E7-9174-418C7747E397}" dt="2022-04-03T23:37:33.148" v="6976" actId="26606"/>
          <ac:spMkLst>
            <pc:docMk/>
            <pc:sldMk cId="377952749" sldId="312"/>
            <ac:spMk id="10" creationId="{45D37F4E-DDB4-456B-97E0-9937730A039F}"/>
          </ac:spMkLst>
        </pc:spChg>
        <pc:spChg chg="add del">
          <ac:chgData name="Pulkit Kapoor" userId="3b9cb7c0-615e-4a2b-b9d6-9f23c4676553" providerId="ADAL" clId="{1F38EAF9-587B-41E7-9174-418C7747E397}" dt="2022-04-03T23:37:33.148" v="6976" actId="26606"/>
          <ac:spMkLst>
            <pc:docMk/>
            <pc:sldMk cId="377952749" sldId="312"/>
            <ac:spMk id="12" creationId="{B2DD41CD-8F47-4F56-AD12-4E2FF7696987}"/>
          </ac:spMkLst>
        </pc:spChg>
        <pc:spChg chg="add del">
          <ac:chgData name="Pulkit Kapoor" userId="3b9cb7c0-615e-4a2b-b9d6-9f23c4676553" providerId="ADAL" clId="{1F38EAF9-587B-41E7-9174-418C7747E397}" dt="2022-04-03T23:41:50.121" v="7280" actId="26606"/>
          <ac:spMkLst>
            <pc:docMk/>
            <pc:sldMk cId="377952749" sldId="312"/>
            <ac:spMk id="14" creationId="{3EEB8ED6-9142-4A11-B029-18DDE98C4952}"/>
          </ac:spMkLst>
        </pc:spChg>
        <pc:spChg chg="add del">
          <ac:chgData name="Pulkit Kapoor" userId="3b9cb7c0-615e-4a2b-b9d6-9f23c4676553" providerId="ADAL" clId="{1F38EAF9-587B-41E7-9174-418C7747E397}" dt="2022-04-03T23:41:50.097" v="7279" actId="26606"/>
          <ac:spMkLst>
            <pc:docMk/>
            <pc:sldMk cId="377952749" sldId="312"/>
            <ac:spMk id="19" creationId="{E45CA849-654C-4173-AD99-B3A2528275F5}"/>
          </ac:spMkLst>
        </pc:spChg>
        <pc:spChg chg="add del">
          <ac:chgData name="Pulkit Kapoor" userId="3b9cb7c0-615e-4a2b-b9d6-9f23c4676553" providerId="ADAL" clId="{1F38EAF9-587B-41E7-9174-418C7747E397}" dt="2022-04-03T23:41:50.097" v="7279" actId="26606"/>
          <ac:spMkLst>
            <pc:docMk/>
            <pc:sldMk cId="377952749" sldId="312"/>
            <ac:spMk id="21" creationId="{3E23A947-2D45-4208-AE2B-64948C87A3EB}"/>
          </ac:spMkLst>
        </pc:spChg>
        <pc:spChg chg="add del">
          <ac:chgData name="Pulkit Kapoor" userId="3b9cb7c0-615e-4a2b-b9d6-9f23c4676553" providerId="ADAL" clId="{1F38EAF9-587B-41E7-9174-418C7747E397}" dt="2022-04-03T23:41:50.097" v="7279" actId="26606"/>
          <ac:spMkLst>
            <pc:docMk/>
            <pc:sldMk cId="377952749" sldId="312"/>
            <ac:spMk id="23" creationId="{E5BBB0F9-6A59-4D02-A9C7-A2D6516684CE}"/>
          </ac:spMkLst>
        </pc:spChg>
        <pc:spChg chg="add">
          <ac:chgData name="Pulkit Kapoor" userId="3b9cb7c0-615e-4a2b-b9d6-9f23c4676553" providerId="ADAL" clId="{1F38EAF9-587B-41E7-9174-418C7747E397}" dt="2022-04-03T23:41:50.121" v="7280" actId="26606"/>
          <ac:spMkLst>
            <pc:docMk/>
            <pc:sldMk cId="377952749" sldId="312"/>
            <ac:spMk id="25" creationId="{2B97F24A-32CE-4C1C-A50D-3016B394DCFB}"/>
          </ac:spMkLst>
        </pc:spChg>
        <pc:spChg chg="add">
          <ac:chgData name="Pulkit Kapoor" userId="3b9cb7c0-615e-4a2b-b9d6-9f23c4676553" providerId="ADAL" clId="{1F38EAF9-587B-41E7-9174-418C7747E397}" dt="2022-04-03T23:41:50.121" v="7280" actId="26606"/>
          <ac:spMkLst>
            <pc:docMk/>
            <pc:sldMk cId="377952749" sldId="312"/>
            <ac:spMk id="26" creationId="{CD8B4F24-440B-49E9-B85D-733523DC064B}"/>
          </ac:spMkLst>
        </pc:spChg>
        <pc:picChg chg="add mod ord">
          <ac:chgData name="Pulkit Kapoor" userId="3b9cb7c0-615e-4a2b-b9d6-9f23c4676553" providerId="ADAL" clId="{1F38EAF9-587B-41E7-9174-418C7747E397}" dt="2022-04-03T23:41:50.121" v="7280" actId="26606"/>
          <ac:picMkLst>
            <pc:docMk/>
            <pc:sldMk cId="377952749" sldId="312"/>
            <ac:picMk id="5" creationId="{5E32B5CD-F071-4A1C-A212-664B7CB24930}"/>
          </ac:picMkLst>
        </pc:picChg>
      </pc:sldChg>
      <pc:sldChg chg="addSp delSp modSp new mod setBg setClrOvrMap">
        <pc:chgData name="Pulkit Kapoor" userId="3b9cb7c0-615e-4a2b-b9d6-9f23c4676553" providerId="ADAL" clId="{1F38EAF9-587B-41E7-9174-418C7747E397}" dt="2022-04-03T23:39:10.484" v="6996" actId="26606"/>
        <pc:sldMkLst>
          <pc:docMk/>
          <pc:sldMk cId="607637840" sldId="313"/>
        </pc:sldMkLst>
        <pc:spChg chg="del">
          <ac:chgData name="Pulkit Kapoor" userId="3b9cb7c0-615e-4a2b-b9d6-9f23c4676553" providerId="ADAL" clId="{1F38EAF9-587B-41E7-9174-418C7747E397}" dt="2022-04-03T23:38:26.551" v="6985" actId="478"/>
          <ac:spMkLst>
            <pc:docMk/>
            <pc:sldMk cId="607637840" sldId="313"/>
            <ac:spMk id="2" creationId="{B911B4E6-3AF1-4AED-9032-EF491503E039}"/>
          </ac:spMkLst>
        </pc:spChg>
        <pc:spChg chg="del mod">
          <ac:chgData name="Pulkit Kapoor" userId="3b9cb7c0-615e-4a2b-b9d6-9f23c4676553" providerId="ADAL" clId="{1F38EAF9-587B-41E7-9174-418C7747E397}" dt="2022-04-03T23:39:10.484" v="6996" actId="26606"/>
          <ac:spMkLst>
            <pc:docMk/>
            <pc:sldMk cId="607637840" sldId="313"/>
            <ac:spMk id="3" creationId="{8DA00167-FCF7-4CD8-B71E-316C77562719}"/>
          </ac:spMkLst>
        </pc:spChg>
        <pc:spChg chg="add del">
          <ac:chgData name="Pulkit Kapoor" userId="3b9cb7c0-615e-4a2b-b9d6-9f23c4676553" providerId="ADAL" clId="{1F38EAF9-587B-41E7-9174-418C7747E397}" dt="2022-04-03T23:39:10.484" v="6996" actId="26606"/>
          <ac:spMkLst>
            <pc:docMk/>
            <pc:sldMk cId="607637840" sldId="313"/>
            <ac:spMk id="8" creationId="{DFF2AC85-FAA0-4844-813F-83C04D7382E2}"/>
          </ac:spMkLst>
        </pc:spChg>
        <pc:spChg chg="add del">
          <ac:chgData name="Pulkit Kapoor" userId="3b9cb7c0-615e-4a2b-b9d6-9f23c4676553" providerId="ADAL" clId="{1F38EAF9-587B-41E7-9174-418C7747E397}" dt="2022-04-03T23:39:10.484" v="6996" actId="26606"/>
          <ac:spMkLst>
            <pc:docMk/>
            <pc:sldMk cId="607637840" sldId="313"/>
            <ac:spMk id="10" creationId="{89CC0F1E-BAA2-47B1-8F83-7ECB9FD9E009}"/>
          </ac:spMkLst>
        </pc:spChg>
        <pc:spChg chg="add del">
          <ac:chgData name="Pulkit Kapoor" userId="3b9cb7c0-615e-4a2b-b9d6-9f23c4676553" providerId="ADAL" clId="{1F38EAF9-587B-41E7-9174-418C7747E397}" dt="2022-04-03T23:39:09.482" v="6993" actId="26606"/>
          <ac:spMkLst>
            <pc:docMk/>
            <pc:sldMk cId="607637840" sldId="313"/>
            <ac:spMk id="15" creationId="{DEE2AD96-B495-4E06-9291-B71706F728CB}"/>
          </ac:spMkLst>
        </pc:spChg>
        <pc:spChg chg="add">
          <ac:chgData name="Pulkit Kapoor" userId="3b9cb7c0-615e-4a2b-b9d6-9f23c4676553" providerId="ADAL" clId="{1F38EAF9-587B-41E7-9174-418C7747E397}" dt="2022-04-03T23:39:10.484" v="6996" actId="26606"/>
          <ac:spMkLst>
            <pc:docMk/>
            <pc:sldMk cId="607637840" sldId="313"/>
            <ac:spMk id="16" creationId="{BACC6370-2D7E-4714-9D71-7542949D7D5D}"/>
          </ac:spMkLst>
        </pc:spChg>
        <pc:spChg chg="add del">
          <ac:chgData name="Pulkit Kapoor" userId="3b9cb7c0-615e-4a2b-b9d6-9f23c4676553" providerId="ADAL" clId="{1F38EAF9-587B-41E7-9174-418C7747E397}" dt="2022-04-03T23:39:09.482" v="6993" actId="26606"/>
          <ac:spMkLst>
            <pc:docMk/>
            <pc:sldMk cId="607637840" sldId="313"/>
            <ac:spMk id="17" creationId="{53CF6D67-C5A8-4ADD-9E8E-1E38CA1D3166}"/>
          </ac:spMkLst>
        </pc:spChg>
        <pc:spChg chg="add">
          <ac:chgData name="Pulkit Kapoor" userId="3b9cb7c0-615e-4a2b-b9d6-9f23c4676553" providerId="ADAL" clId="{1F38EAF9-587B-41E7-9174-418C7747E397}" dt="2022-04-03T23:39:10.484" v="6996" actId="26606"/>
          <ac:spMkLst>
            <pc:docMk/>
            <pc:sldMk cId="607637840" sldId="313"/>
            <ac:spMk id="18" creationId="{256B2C21-A230-48C0-8DF1-C46611373C44}"/>
          </ac:spMkLst>
        </pc:spChg>
        <pc:spChg chg="add del">
          <ac:chgData name="Pulkit Kapoor" userId="3b9cb7c0-615e-4a2b-b9d6-9f23c4676553" providerId="ADAL" clId="{1F38EAF9-587B-41E7-9174-418C7747E397}" dt="2022-04-03T23:39:09.482" v="6993" actId="26606"/>
          <ac:spMkLst>
            <pc:docMk/>
            <pc:sldMk cId="607637840" sldId="313"/>
            <ac:spMk id="19" creationId="{86909FA0-B515-4681-B7A8-FA281D133B94}"/>
          </ac:spMkLst>
        </pc:spChg>
        <pc:spChg chg="add">
          <ac:chgData name="Pulkit Kapoor" userId="3b9cb7c0-615e-4a2b-b9d6-9f23c4676553" providerId="ADAL" clId="{1F38EAF9-587B-41E7-9174-418C7747E397}" dt="2022-04-03T23:39:10.484" v="6996" actId="26606"/>
          <ac:spMkLst>
            <pc:docMk/>
            <pc:sldMk cId="607637840" sldId="313"/>
            <ac:spMk id="20" creationId="{3847E18C-932D-4C95-AABA-FEC7C9499AD7}"/>
          </ac:spMkLst>
        </pc:spChg>
        <pc:spChg chg="add del">
          <ac:chgData name="Pulkit Kapoor" userId="3b9cb7c0-615e-4a2b-b9d6-9f23c4676553" providerId="ADAL" clId="{1F38EAF9-587B-41E7-9174-418C7747E397}" dt="2022-04-03T23:39:09.482" v="6993" actId="26606"/>
          <ac:spMkLst>
            <pc:docMk/>
            <pc:sldMk cId="607637840" sldId="313"/>
            <ac:spMk id="21" creationId="{21C9FE86-FCC3-4A31-AA1C-C882262B7FE7}"/>
          </ac:spMkLst>
        </pc:spChg>
        <pc:spChg chg="add">
          <ac:chgData name="Pulkit Kapoor" userId="3b9cb7c0-615e-4a2b-b9d6-9f23c4676553" providerId="ADAL" clId="{1F38EAF9-587B-41E7-9174-418C7747E397}" dt="2022-04-03T23:39:10.484" v="6996" actId="26606"/>
          <ac:spMkLst>
            <pc:docMk/>
            <pc:sldMk cId="607637840" sldId="313"/>
            <ac:spMk id="22" creationId="{3150CB11-0C61-439E-910F-5787759E72A0}"/>
          </ac:spMkLst>
        </pc:spChg>
        <pc:spChg chg="add del">
          <ac:chgData name="Pulkit Kapoor" userId="3b9cb7c0-615e-4a2b-b9d6-9f23c4676553" providerId="ADAL" clId="{1F38EAF9-587B-41E7-9174-418C7747E397}" dt="2022-04-03T23:39:09.482" v="6993" actId="26606"/>
          <ac:spMkLst>
            <pc:docMk/>
            <pc:sldMk cId="607637840" sldId="313"/>
            <ac:spMk id="23" creationId="{7D96243B-ECED-4B71-8E06-AE9A285EAD20}"/>
          </ac:spMkLst>
        </pc:spChg>
        <pc:spChg chg="add">
          <ac:chgData name="Pulkit Kapoor" userId="3b9cb7c0-615e-4a2b-b9d6-9f23c4676553" providerId="ADAL" clId="{1F38EAF9-587B-41E7-9174-418C7747E397}" dt="2022-04-03T23:39:10.484" v="6996" actId="26606"/>
          <ac:spMkLst>
            <pc:docMk/>
            <pc:sldMk cId="607637840" sldId="313"/>
            <ac:spMk id="24" creationId="{43F8A58B-5155-44CE-A5FF-7647B47D0A7A}"/>
          </ac:spMkLst>
        </pc:spChg>
        <pc:spChg chg="add del">
          <ac:chgData name="Pulkit Kapoor" userId="3b9cb7c0-615e-4a2b-b9d6-9f23c4676553" providerId="ADAL" clId="{1F38EAF9-587B-41E7-9174-418C7747E397}" dt="2022-04-03T23:39:09.482" v="6993" actId="26606"/>
          <ac:spMkLst>
            <pc:docMk/>
            <pc:sldMk cId="607637840" sldId="313"/>
            <ac:spMk id="25" creationId="{A09989E4-EFDC-4A90-A633-E0525FB4139E}"/>
          </ac:spMkLst>
        </pc:spChg>
        <pc:spChg chg="add">
          <ac:chgData name="Pulkit Kapoor" userId="3b9cb7c0-615e-4a2b-b9d6-9f23c4676553" providerId="ADAL" clId="{1F38EAF9-587B-41E7-9174-418C7747E397}" dt="2022-04-03T23:39:10.484" v="6996" actId="26606"/>
          <ac:spMkLst>
            <pc:docMk/>
            <pc:sldMk cId="607637840" sldId="313"/>
            <ac:spMk id="26" creationId="{443F2ACA-E6D6-4028-82DD-F03C262D5DE6}"/>
          </ac:spMkLst>
        </pc:spChg>
        <pc:spChg chg="add del">
          <ac:chgData name="Pulkit Kapoor" userId="3b9cb7c0-615e-4a2b-b9d6-9f23c4676553" providerId="ADAL" clId="{1F38EAF9-587B-41E7-9174-418C7747E397}" dt="2022-04-03T23:39:10.449" v="6995" actId="26606"/>
          <ac:spMkLst>
            <pc:docMk/>
            <pc:sldMk cId="607637840" sldId="313"/>
            <ac:spMk id="27" creationId="{DFF2AC85-FAA0-4844-813F-83C04D7382E2}"/>
          </ac:spMkLst>
        </pc:spChg>
        <pc:spChg chg="add del">
          <ac:chgData name="Pulkit Kapoor" userId="3b9cb7c0-615e-4a2b-b9d6-9f23c4676553" providerId="ADAL" clId="{1F38EAF9-587B-41E7-9174-418C7747E397}" dt="2022-04-03T23:39:10.449" v="6995" actId="26606"/>
          <ac:spMkLst>
            <pc:docMk/>
            <pc:sldMk cId="607637840" sldId="313"/>
            <ac:spMk id="28" creationId="{89CC0F1E-BAA2-47B1-8F83-7ECB9FD9E009}"/>
          </ac:spMkLst>
        </pc:spChg>
        <pc:graphicFrameChg chg="add">
          <ac:chgData name="Pulkit Kapoor" userId="3b9cb7c0-615e-4a2b-b9d6-9f23c4676553" providerId="ADAL" clId="{1F38EAF9-587B-41E7-9174-418C7747E397}" dt="2022-04-03T23:39:10.484" v="6996" actId="26606"/>
          <ac:graphicFrameMkLst>
            <pc:docMk/>
            <pc:sldMk cId="607637840" sldId="313"/>
            <ac:graphicFrameMk id="12" creationId="{A22B5717-ED80-6455-CFB4-4B298C43F759}"/>
          </ac:graphicFrameMkLst>
        </pc:graphicFrameChg>
      </pc:sldChg>
      <pc:sldChg chg="addSp delSp modSp new mod setBg addAnim delAnim">
        <pc:chgData name="Pulkit Kapoor" userId="3b9cb7c0-615e-4a2b-b9d6-9f23c4676553" providerId="ADAL" clId="{1F38EAF9-587B-41E7-9174-418C7747E397}" dt="2022-04-03T23:39:57.528" v="7023"/>
        <pc:sldMkLst>
          <pc:docMk/>
          <pc:sldMk cId="1516539083" sldId="314"/>
        </pc:sldMkLst>
        <pc:spChg chg="mod">
          <ac:chgData name="Pulkit Kapoor" userId="3b9cb7c0-615e-4a2b-b9d6-9f23c4676553" providerId="ADAL" clId="{1F38EAF9-587B-41E7-9174-418C7747E397}" dt="2022-04-03T23:39:57.520" v="7022" actId="26606"/>
          <ac:spMkLst>
            <pc:docMk/>
            <pc:sldMk cId="1516539083" sldId="314"/>
            <ac:spMk id="2" creationId="{0EE6B992-6716-438E-AF5D-C35068AFBA0F}"/>
          </ac:spMkLst>
        </pc:spChg>
        <pc:spChg chg="del">
          <ac:chgData name="Pulkit Kapoor" userId="3b9cb7c0-615e-4a2b-b9d6-9f23c4676553" providerId="ADAL" clId="{1F38EAF9-587B-41E7-9174-418C7747E397}" dt="2022-04-03T23:39:47.184" v="7018" actId="478"/>
          <ac:spMkLst>
            <pc:docMk/>
            <pc:sldMk cId="1516539083" sldId="314"/>
            <ac:spMk id="3" creationId="{FC272013-F606-4ECB-9627-AB9D3BAA388E}"/>
          </ac:spMkLst>
        </pc:spChg>
        <pc:spChg chg="add del">
          <ac:chgData name="Pulkit Kapoor" userId="3b9cb7c0-615e-4a2b-b9d6-9f23c4676553" providerId="ADAL" clId="{1F38EAF9-587B-41E7-9174-418C7747E397}" dt="2022-04-03T23:39:57.505" v="7021" actId="26606"/>
          <ac:spMkLst>
            <pc:docMk/>
            <pc:sldMk cId="1516539083" sldId="314"/>
            <ac:spMk id="8" creationId="{9203DE33-2CD4-4CA8-9AF3-37C3B65133B0}"/>
          </ac:spMkLst>
        </pc:spChg>
        <pc:spChg chg="add del">
          <ac:chgData name="Pulkit Kapoor" userId="3b9cb7c0-615e-4a2b-b9d6-9f23c4676553" providerId="ADAL" clId="{1F38EAF9-587B-41E7-9174-418C7747E397}" dt="2022-04-03T23:39:57.505" v="7021" actId="26606"/>
          <ac:spMkLst>
            <pc:docMk/>
            <pc:sldMk cId="1516539083" sldId="314"/>
            <ac:spMk id="10" creationId="{0AF57B88-1D4C-41FA-A761-EC1DD10C35CB}"/>
          </ac:spMkLst>
        </pc:spChg>
        <pc:spChg chg="add del">
          <ac:chgData name="Pulkit Kapoor" userId="3b9cb7c0-615e-4a2b-b9d6-9f23c4676553" providerId="ADAL" clId="{1F38EAF9-587B-41E7-9174-418C7747E397}" dt="2022-04-03T23:39:57.505" v="7021" actId="26606"/>
          <ac:spMkLst>
            <pc:docMk/>
            <pc:sldMk cId="1516539083" sldId="314"/>
            <ac:spMk id="12" creationId="{D2548F45-5164-4ABB-8212-7F293FDED8D4}"/>
          </ac:spMkLst>
        </pc:spChg>
        <pc:spChg chg="add del">
          <ac:chgData name="Pulkit Kapoor" userId="3b9cb7c0-615e-4a2b-b9d6-9f23c4676553" providerId="ADAL" clId="{1F38EAF9-587B-41E7-9174-418C7747E397}" dt="2022-04-03T23:39:57.505" v="7021" actId="26606"/>
          <ac:spMkLst>
            <pc:docMk/>
            <pc:sldMk cId="1516539083" sldId="314"/>
            <ac:spMk id="14" creationId="{5E81CCFB-7BEF-4186-86FB-D09450B4D02D}"/>
          </ac:spMkLst>
        </pc:spChg>
        <pc:spChg chg="add">
          <ac:chgData name="Pulkit Kapoor" userId="3b9cb7c0-615e-4a2b-b9d6-9f23c4676553" providerId="ADAL" clId="{1F38EAF9-587B-41E7-9174-418C7747E397}" dt="2022-04-03T23:39:57.520" v="7022" actId="26606"/>
          <ac:spMkLst>
            <pc:docMk/>
            <pc:sldMk cId="1516539083" sldId="314"/>
            <ac:spMk id="16" creationId="{7D9D36D6-2AC5-46A1-A849-4C82D5264A3A}"/>
          </ac:spMkLst>
        </pc:spChg>
        <pc:picChg chg="add del">
          <ac:chgData name="Pulkit Kapoor" userId="3b9cb7c0-615e-4a2b-b9d6-9f23c4676553" providerId="ADAL" clId="{1F38EAF9-587B-41E7-9174-418C7747E397}" dt="2022-04-03T23:39:57.505" v="7021" actId="26606"/>
          <ac:picMkLst>
            <pc:docMk/>
            <pc:sldMk cId="1516539083" sldId="314"/>
            <ac:picMk id="4" creationId="{7B745E7D-7E38-75D3-FD37-B094C9EA73FA}"/>
          </ac:picMkLst>
        </pc:picChg>
        <pc:picChg chg="add">
          <ac:chgData name="Pulkit Kapoor" userId="3b9cb7c0-615e-4a2b-b9d6-9f23c4676553" providerId="ADAL" clId="{1F38EAF9-587B-41E7-9174-418C7747E397}" dt="2022-04-03T23:39:57.520" v="7022" actId="26606"/>
          <ac:picMkLst>
            <pc:docMk/>
            <pc:sldMk cId="1516539083" sldId="314"/>
            <ac:picMk id="17" creationId="{CFA6F509-6872-7F6C-E877-3C4B38825F5A}"/>
          </ac:picMkLst>
        </pc:picChg>
      </pc:sldChg>
      <pc:sldChg chg="addSp delSp modSp new mod setBg addAnim setClrOvrMap">
        <pc:chgData name="Pulkit Kapoor" userId="3b9cb7c0-615e-4a2b-b9d6-9f23c4676553" providerId="ADAL" clId="{1F38EAF9-587B-41E7-9174-418C7747E397}" dt="2022-04-03T23:44:30.518" v="7312"/>
        <pc:sldMkLst>
          <pc:docMk/>
          <pc:sldMk cId="2806372012" sldId="315"/>
        </pc:sldMkLst>
        <pc:spChg chg="mod">
          <ac:chgData name="Pulkit Kapoor" userId="3b9cb7c0-615e-4a2b-b9d6-9f23c4676553" providerId="ADAL" clId="{1F38EAF9-587B-41E7-9174-418C7747E397}" dt="2022-04-03T23:44:30.511" v="7311" actId="26606"/>
          <ac:spMkLst>
            <pc:docMk/>
            <pc:sldMk cId="2806372012" sldId="315"/>
            <ac:spMk id="2" creationId="{7A08D64B-49FA-4956-8446-B40139B7711D}"/>
          </ac:spMkLst>
        </pc:spChg>
        <pc:spChg chg="del">
          <ac:chgData name="Pulkit Kapoor" userId="3b9cb7c0-615e-4a2b-b9d6-9f23c4676553" providerId="ADAL" clId="{1F38EAF9-587B-41E7-9174-418C7747E397}" dt="2022-04-03T23:44:25.950" v="7310" actId="478"/>
          <ac:spMkLst>
            <pc:docMk/>
            <pc:sldMk cId="2806372012" sldId="315"/>
            <ac:spMk id="3" creationId="{4A24F83B-5800-49F5-BE39-8C435E232A84}"/>
          </ac:spMkLst>
        </pc:spChg>
        <pc:spChg chg="add">
          <ac:chgData name="Pulkit Kapoor" userId="3b9cb7c0-615e-4a2b-b9d6-9f23c4676553" providerId="ADAL" clId="{1F38EAF9-587B-41E7-9174-418C7747E397}" dt="2022-04-03T23:44:30.511" v="7311" actId="26606"/>
          <ac:spMkLst>
            <pc:docMk/>
            <pc:sldMk cId="2806372012" sldId="315"/>
            <ac:spMk id="8" creationId="{E49CC64F-7275-4E33-961B-0C5CDC439875}"/>
          </ac:spMkLst>
        </pc:spChg>
        <pc:picChg chg="add">
          <ac:chgData name="Pulkit Kapoor" userId="3b9cb7c0-615e-4a2b-b9d6-9f23c4676553" providerId="ADAL" clId="{1F38EAF9-587B-41E7-9174-418C7747E397}" dt="2022-04-03T23:44:30.511" v="7311" actId="26606"/>
          <ac:picMkLst>
            <pc:docMk/>
            <pc:sldMk cId="2806372012" sldId="315"/>
            <ac:picMk id="4" creationId="{1D08DB0F-4727-1431-0A9D-C2A82B1AA705}"/>
          </ac:picMkLst>
        </pc:picChg>
      </pc:sldChg>
      <pc:sldChg chg="addSp delSp modSp add del mod ord setBg">
        <pc:chgData name="Pulkit Kapoor" userId="3b9cb7c0-615e-4a2b-b9d6-9f23c4676553" providerId="ADAL" clId="{1F38EAF9-587B-41E7-9174-418C7747E397}" dt="2022-04-04T00:09:45.909" v="8593" actId="2696"/>
        <pc:sldMkLst>
          <pc:docMk/>
          <pc:sldMk cId="3995908426" sldId="316"/>
        </pc:sldMkLst>
        <pc:spChg chg="mod">
          <ac:chgData name="Pulkit Kapoor" userId="3b9cb7c0-615e-4a2b-b9d6-9f23c4676553" providerId="ADAL" clId="{1F38EAF9-587B-41E7-9174-418C7747E397}" dt="2022-04-04T00:04:32.445" v="8429" actId="2711"/>
          <ac:spMkLst>
            <pc:docMk/>
            <pc:sldMk cId="3995908426" sldId="316"/>
            <ac:spMk id="2" creationId="{0F5FB675-FC3F-4DF2-A633-09CE41A7D03B}"/>
          </ac:spMkLst>
        </pc:spChg>
        <pc:spChg chg="add mod ord">
          <ac:chgData name="Pulkit Kapoor" userId="3b9cb7c0-615e-4a2b-b9d6-9f23c4676553" providerId="ADAL" clId="{1F38EAF9-587B-41E7-9174-418C7747E397}" dt="2022-04-04T00:03:55.303" v="8424" actId="12"/>
          <ac:spMkLst>
            <pc:docMk/>
            <pc:sldMk cId="3995908426" sldId="316"/>
            <ac:spMk id="3" creationId="{7065774B-E660-497D-8752-9D0E99714479}"/>
          </ac:spMkLst>
        </pc:spChg>
        <pc:spChg chg="add del">
          <ac:chgData name="Pulkit Kapoor" userId="3b9cb7c0-615e-4a2b-b9d6-9f23c4676553" providerId="ADAL" clId="{1F38EAF9-587B-41E7-9174-418C7747E397}" dt="2022-04-04T00:01:53.961" v="8325" actId="26606"/>
          <ac:spMkLst>
            <pc:docMk/>
            <pc:sldMk cId="3995908426" sldId="316"/>
            <ac:spMk id="14" creationId="{8FC9BE17-9A7B-462D-AE50-3D8777387304}"/>
          </ac:spMkLst>
        </pc:spChg>
        <pc:spChg chg="add del">
          <ac:chgData name="Pulkit Kapoor" userId="3b9cb7c0-615e-4a2b-b9d6-9f23c4676553" providerId="ADAL" clId="{1F38EAF9-587B-41E7-9174-418C7747E397}" dt="2022-04-04T00:01:53.961" v="8325" actId="26606"/>
          <ac:spMkLst>
            <pc:docMk/>
            <pc:sldMk cId="3995908426" sldId="316"/>
            <ac:spMk id="16" creationId="{3EBE8569-6AEC-4B8C-8D53-2DE337CDBA65}"/>
          </ac:spMkLst>
        </pc:spChg>
        <pc:spChg chg="add del">
          <ac:chgData name="Pulkit Kapoor" userId="3b9cb7c0-615e-4a2b-b9d6-9f23c4676553" providerId="ADAL" clId="{1F38EAF9-587B-41E7-9174-418C7747E397}" dt="2022-04-04T00:01:53.961" v="8325" actId="26606"/>
          <ac:spMkLst>
            <pc:docMk/>
            <pc:sldMk cId="3995908426" sldId="316"/>
            <ac:spMk id="18" creationId="{55D4142C-5077-457F-A6AD-3FECFDB39685}"/>
          </ac:spMkLst>
        </pc:spChg>
        <pc:spChg chg="add del">
          <ac:chgData name="Pulkit Kapoor" userId="3b9cb7c0-615e-4a2b-b9d6-9f23c4676553" providerId="ADAL" clId="{1F38EAF9-587B-41E7-9174-418C7747E397}" dt="2022-04-04T00:01:53.961" v="8325" actId="26606"/>
          <ac:spMkLst>
            <pc:docMk/>
            <pc:sldMk cId="3995908426" sldId="316"/>
            <ac:spMk id="20" creationId="{7A5F0580-5EE9-419F-96EE-B6529EF6E7D0}"/>
          </ac:spMkLst>
        </pc:spChg>
        <pc:spChg chg="add">
          <ac:chgData name="Pulkit Kapoor" userId="3b9cb7c0-615e-4a2b-b9d6-9f23c4676553" providerId="ADAL" clId="{1F38EAF9-587B-41E7-9174-418C7747E397}" dt="2022-04-04T00:01:53.982" v="8326" actId="26606"/>
          <ac:spMkLst>
            <pc:docMk/>
            <pc:sldMk cId="3995908426" sldId="316"/>
            <ac:spMk id="22" creationId="{7B831B6F-405A-4B47-B9BB-5CA88F285844}"/>
          </ac:spMkLst>
        </pc:spChg>
        <pc:spChg chg="add">
          <ac:chgData name="Pulkit Kapoor" userId="3b9cb7c0-615e-4a2b-b9d6-9f23c4676553" providerId="ADAL" clId="{1F38EAF9-587B-41E7-9174-418C7747E397}" dt="2022-04-04T00:01:53.982" v="8326" actId="26606"/>
          <ac:spMkLst>
            <pc:docMk/>
            <pc:sldMk cId="3995908426" sldId="316"/>
            <ac:spMk id="23" creationId="{953EE71A-6488-4203-A7C4-77102FD0DCCA}"/>
          </ac:spMkLst>
        </pc:spChg>
        <pc:picChg chg="del">
          <ac:chgData name="Pulkit Kapoor" userId="3b9cb7c0-615e-4a2b-b9d6-9f23c4676553" providerId="ADAL" clId="{1F38EAF9-587B-41E7-9174-418C7747E397}" dt="2022-04-03T23:58:39.330" v="8152" actId="478"/>
          <ac:picMkLst>
            <pc:docMk/>
            <pc:sldMk cId="3995908426" sldId="316"/>
            <ac:picMk id="5" creationId="{348BCD03-3918-4BB6-8EDA-07143FFAC8CB}"/>
          </ac:picMkLst>
        </pc:picChg>
        <pc:picChg chg="add mod ord">
          <ac:chgData name="Pulkit Kapoor" userId="3b9cb7c0-615e-4a2b-b9d6-9f23c4676553" providerId="ADAL" clId="{1F38EAF9-587B-41E7-9174-418C7747E397}" dt="2022-04-04T00:01:53.982" v="8326" actId="26606"/>
          <ac:picMkLst>
            <pc:docMk/>
            <pc:sldMk cId="3995908426" sldId="316"/>
            <ac:picMk id="6" creationId="{ED535F5B-82A5-8BB0-56AD-75706BE082E8}"/>
          </ac:picMkLst>
        </pc:picChg>
        <pc:cxnChg chg="add del">
          <ac:chgData name="Pulkit Kapoor" userId="3b9cb7c0-615e-4a2b-b9d6-9f23c4676553" providerId="ADAL" clId="{1F38EAF9-587B-41E7-9174-418C7747E397}" dt="2022-04-04T00:01:53.982" v="8326" actId="26606"/>
          <ac:cxnSpMkLst>
            <pc:docMk/>
            <pc:sldMk cId="3995908426" sldId="316"/>
            <ac:cxnSpMk id="9" creationId="{A7F400EE-A8A5-48AF-B4D6-291B52C6F0B0}"/>
          </ac:cxnSpMkLst>
        </pc:cxnChg>
      </pc:sldChg>
      <pc:sldChg chg="modSp add del mod ord">
        <pc:chgData name="Pulkit Kapoor" userId="3b9cb7c0-615e-4a2b-b9d6-9f23c4676553" providerId="ADAL" clId="{1F38EAF9-587B-41E7-9174-418C7747E397}" dt="2022-04-04T00:10:23.593" v="8598" actId="2696"/>
        <pc:sldMkLst>
          <pc:docMk/>
          <pc:sldMk cId="374049409" sldId="317"/>
        </pc:sldMkLst>
        <pc:spChg chg="mod">
          <ac:chgData name="Pulkit Kapoor" userId="3b9cb7c0-615e-4a2b-b9d6-9f23c4676553" providerId="ADAL" clId="{1F38EAF9-587B-41E7-9174-418C7747E397}" dt="2022-04-04T00:04:25.563" v="8428" actId="2711"/>
          <ac:spMkLst>
            <pc:docMk/>
            <pc:sldMk cId="374049409" sldId="317"/>
            <ac:spMk id="2" creationId="{0F5FB675-FC3F-4DF2-A633-09CE41A7D03B}"/>
          </ac:spMkLst>
        </pc:spChg>
        <pc:spChg chg="mod">
          <ac:chgData name="Pulkit Kapoor" userId="3b9cb7c0-615e-4a2b-b9d6-9f23c4676553" providerId="ADAL" clId="{1F38EAF9-587B-41E7-9174-418C7747E397}" dt="2022-04-04T00:04:17.260" v="8427" actId="12"/>
          <ac:spMkLst>
            <pc:docMk/>
            <pc:sldMk cId="374049409" sldId="317"/>
            <ac:spMk id="3" creationId="{7065774B-E660-497D-8752-9D0E99714479}"/>
          </ac:spMkLst>
        </pc:spChg>
      </pc:sldChg>
      <pc:sldChg chg="addSp delSp modSp add mod ord">
        <pc:chgData name="Pulkit Kapoor" userId="3b9cb7c0-615e-4a2b-b9d6-9f23c4676553" providerId="ADAL" clId="{1F38EAF9-587B-41E7-9174-418C7747E397}" dt="2022-04-04T00:05:04.364" v="8437" actId="26606"/>
        <pc:sldMkLst>
          <pc:docMk/>
          <pc:sldMk cId="3395821304" sldId="318"/>
        </pc:sldMkLst>
        <pc:spChg chg="add del">
          <ac:chgData name="Pulkit Kapoor" userId="3b9cb7c0-615e-4a2b-b9d6-9f23c4676553" providerId="ADAL" clId="{1F38EAF9-587B-41E7-9174-418C7747E397}" dt="2022-04-04T00:05:04.364" v="8437" actId="26606"/>
          <ac:spMkLst>
            <pc:docMk/>
            <pc:sldMk cId="3395821304" sldId="318"/>
            <ac:spMk id="14" creationId="{2633B3B5-CC90-43F0-8714-D31D1F3F0209}"/>
          </ac:spMkLst>
        </pc:spChg>
        <pc:spChg chg="add del">
          <ac:chgData name="Pulkit Kapoor" userId="3b9cb7c0-615e-4a2b-b9d6-9f23c4676553" providerId="ADAL" clId="{1F38EAF9-587B-41E7-9174-418C7747E397}" dt="2022-04-04T00:05:04.364" v="8437" actId="26606"/>
          <ac:spMkLst>
            <pc:docMk/>
            <pc:sldMk cId="3395821304" sldId="318"/>
            <ac:spMk id="15" creationId="{AB8C311F-7253-4AED-9701-7FC0708C41C7}"/>
          </ac:spMkLst>
        </pc:spChg>
        <pc:spChg chg="add del">
          <ac:chgData name="Pulkit Kapoor" userId="3b9cb7c0-615e-4a2b-b9d6-9f23c4676553" providerId="ADAL" clId="{1F38EAF9-587B-41E7-9174-418C7747E397}" dt="2022-04-04T00:05:04.364" v="8437" actId="26606"/>
          <ac:spMkLst>
            <pc:docMk/>
            <pc:sldMk cId="3395821304" sldId="318"/>
            <ac:spMk id="16" creationId="{A8D57A06-A426-446D-B02C-A2DC6B62E45E}"/>
          </ac:spMkLst>
        </pc:spChg>
        <pc:spChg chg="add del">
          <ac:chgData name="Pulkit Kapoor" userId="3b9cb7c0-615e-4a2b-b9d6-9f23c4676553" providerId="ADAL" clId="{1F38EAF9-587B-41E7-9174-418C7747E397}" dt="2022-04-04T00:05:04.364" v="8437" actId="26606"/>
          <ac:spMkLst>
            <pc:docMk/>
            <pc:sldMk cId="3395821304" sldId="318"/>
            <ac:spMk id="17" creationId="{E2384209-CB15-4CDF-9D31-C44FD9A3F20D}"/>
          </ac:spMkLst>
        </pc:spChg>
        <pc:spChg chg="add del">
          <ac:chgData name="Pulkit Kapoor" userId="3b9cb7c0-615e-4a2b-b9d6-9f23c4676553" providerId="ADAL" clId="{1F38EAF9-587B-41E7-9174-418C7747E397}" dt="2022-04-04T00:05:04.354" v="8436" actId="26606"/>
          <ac:spMkLst>
            <pc:docMk/>
            <pc:sldMk cId="3395821304" sldId="318"/>
            <ac:spMk id="22" creationId="{32BC26D8-82FB-445E-AA49-62A77D7C1EE0}"/>
          </ac:spMkLst>
        </pc:spChg>
        <pc:spChg chg="add del">
          <ac:chgData name="Pulkit Kapoor" userId="3b9cb7c0-615e-4a2b-b9d6-9f23c4676553" providerId="ADAL" clId="{1F38EAF9-587B-41E7-9174-418C7747E397}" dt="2022-04-04T00:05:04.354" v="8436" actId="26606"/>
          <ac:spMkLst>
            <pc:docMk/>
            <pc:sldMk cId="3395821304" sldId="318"/>
            <ac:spMk id="24" creationId="{CB44330D-EA18-4254-AA95-EB49948539B8}"/>
          </ac:spMkLst>
        </pc:spChg>
        <pc:spChg chg="add">
          <ac:chgData name="Pulkit Kapoor" userId="3b9cb7c0-615e-4a2b-b9d6-9f23c4676553" providerId="ADAL" clId="{1F38EAF9-587B-41E7-9174-418C7747E397}" dt="2022-04-04T00:05:04.364" v="8437" actId="26606"/>
          <ac:spMkLst>
            <pc:docMk/>
            <pc:sldMk cId="3395821304" sldId="318"/>
            <ac:spMk id="26" creationId="{2633B3B5-CC90-43F0-8714-D31D1F3F0209}"/>
          </ac:spMkLst>
        </pc:spChg>
        <pc:spChg chg="add">
          <ac:chgData name="Pulkit Kapoor" userId="3b9cb7c0-615e-4a2b-b9d6-9f23c4676553" providerId="ADAL" clId="{1F38EAF9-587B-41E7-9174-418C7747E397}" dt="2022-04-04T00:05:04.364" v="8437" actId="26606"/>
          <ac:spMkLst>
            <pc:docMk/>
            <pc:sldMk cId="3395821304" sldId="318"/>
            <ac:spMk id="27" creationId="{AB8C311F-7253-4AED-9701-7FC0708C41C7}"/>
          </ac:spMkLst>
        </pc:spChg>
        <pc:spChg chg="add">
          <ac:chgData name="Pulkit Kapoor" userId="3b9cb7c0-615e-4a2b-b9d6-9f23c4676553" providerId="ADAL" clId="{1F38EAF9-587B-41E7-9174-418C7747E397}" dt="2022-04-04T00:05:04.364" v="8437" actId="26606"/>
          <ac:spMkLst>
            <pc:docMk/>
            <pc:sldMk cId="3395821304" sldId="318"/>
            <ac:spMk id="28" creationId="{A8D57A06-A426-446D-B02C-A2DC6B62E45E}"/>
          </ac:spMkLst>
        </pc:spChg>
        <pc:spChg chg="add">
          <ac:chgData name="Pulkit Kapoor" userId="3b9cb7c0-615e-4a2b-b9d6-9f23c4676553" providerId="ADAL" clId="{1F38EAF9-587B-41E7-9174-418C7747E397}" dt="2022-04-04T00:05:04.364" v="8437" actId="26606"/>
          <ac:spMkLst>
            <pc:docMk/>
            <pc:sldMk cId="3395821304" sldId="318"/>
            <ac:spMk id="29" creationId="{E2384209-CB15-4CDF-9D31-C44FD9A3F20D}"/>
          </ac:spMkLst>
        </pc:spChg>
        <pc:picChg chg="add mod">
          <ac:chgData name="Pulkit Kapoor" userId="3b9cb7c0-615e-4a2b-b9d6-9f23c4676553" providerId="ADAL" clId="{1F38EAF9-587B-41E7-9174-418C7747E397}" dt="2022-04-04T00:05:04.364" v="8437" actId="26606"/>
          <ac:picMkLst>
            <pc:docMk/>
            <pc:sldMk cId="3395821304" sldId="318"/>
            <ac:picMk id="3" creationId="{9B07C752-E007-458F-8B19-238300F4F49E}"/>
          </ac:picMkLst>
        </pc:picChg>
        <pc:picChg chg="del">
          <ac:chgData name="Pulkit Kapoor" userId="3b9cb7c0-615e-4a2b-b9d6-9f23c4676553" providerId="ADAL" clId="{1F38EAF9-587B-41E7-9174-418C7747E397}" dt="2022-04-04T00:04:44.727" v="8433" actId="478"/>
          <ac:picMkLst>
            <pc:docMk/>
            <pc:sldMk cId="3395821304" sldId="318"/>
            <ac:picMk id="5" creationId="{348BCD03-3918-4BB6-8EDA-07143FFAC8CB}"/>
          </ac:picMkLst>
        </pc:picChg>
      </pc:sldChg>
      <pc:sldChg chg="modSp add del mod ord">
        <pc:chgData name="Pulkit Kapoor" userId="3b9cb7c0-615e-4a2b-b9d6-9f23c4676553" providerId="ADAL" clId="{1F38EAF9-587B-41E7-9174-418C7747E397}" dt="2022-04-04T00:08:58.545" v="8579" actId="47"/>
        <pc:sldMkLst>
          <pc:docMk/>
          <pc:sldMk cId="3607206350" sldId="319"/>
        </pc:sldMkLst>
        <pc:spChg chg="mod">
          <ac:chgData name="Pulkit Kapoor" userId="3b9cb7c0-615e-4a2b-b9d6-9f23c4676553" providerId="ADAL" clId="{1F38EAF9-587B-41E7-9174-418C7747E397}" dt="2022-04-04T00:05:58.440" v="8446" actId="20577"/>
          <ac:spMkLst>
            <pc:docMk/>
            <pc:sldMk cId="3607206350" sldId="319"/>
            <ac:spMk id="2" creationId="{0F5FB675-FC3F-4DF2-A633-09CE41A7D03B}"/>
          </ac:spMkLst>
        </pc:spChg>
        <pc:spChg chg="mod">
          <ac:chgData name="Pulkit Kapoor" userId="3b9cb7c0-615e-4a2b-b9d6-9f23c4676553" providerId="ADAL" clId="{1F38EAF9-587B-41E7-9174-418C7747E397}" dt="2022-04-04T00:06:22.652" v="8485" actId="5793"/>
          <ac:spMkLst>
            <pc:docMk/>
            <pc:sldMk cId="3607206350" sldId="319"/>
            <ac:spMk id="3" creationId="{7065774B-E660-497D-8752-9D0E99714479}"/>
          </ac:spMkLst>
        </pc:spChg>
      </pc:sldChg>
      <pc:sldChg chg="addSp delSp modSp add mod ord">
        <pc:chgData name="Pulkit Kapoor" userId="3b9cb7c0-615e-4a2b-b9d6-9f23c4676553" providerId="ADAL" clId="{1F38EAF9-587B-41E7-9174-418C7747E397}" dt="2022-04-04T00:06:49.568" v="8491" actId="26606"/>
        <pc:sldMkLst>
          <pc:docMk/>
          <pc:sldMk cId="1071537878" sldId="320"/>
        </pc:sldMkLst>
        <pc:spChg chg="del">
          <ac:chgData name="Pulkit Kapoor" userId="3b9cb7c0-615e-4a2b-b9d6-9f23c4676553" providerId="ADAL" clId="{1F38EAF9-587B-41E7-9174-418C7747E397}" dt="2022-04-04T00:06:49.568" v="8491" actId="26606"/>
          <ac:spMkLst>
            <pc:docMk/>
            <pc:sldMk cId="1071537878" sldId="320"/>
            <ac:spMk id="26" creationId="{2633B3B5-CC90-43F0-8714-D31D1F3F0209}"/>
          </ac:spMkLst>
        </pc:spChg>
        <pc:spChg chg="del">
          <ac:chgData name="Pulkit Kapoor" userId="3b9cb7c0-615e-4a2b-b9d6-9f23c4676553" providerId="ADAL" clId="{1F38EAF9-587B-41E7-9174-418C7747E397}" dt="2022-04-04T00:06:49.568" v="8491" actId="26606"/>
          <ac:spMkLst>
            <pc:docMk/>
            <pc:sldMk cId="1071537878" sldId="320"/>
            <ac:spMk id="27" creationId="{AB8C311F-7253-4AED-9701-7FC0708C41C7}"/>
          </ac:spMkLst>
        </pc:spChg>
        <pc:spChg chg="del">
          <ac:chgData name="Pulkit Kapoor" userId="3b9cb7c0-615e-4a2b-b9d6-9f23c4676553" providerId="ADAL" clId="{1F38EAF9-587B-41E7-9174-418C7747E397}" dt="2022-04-04T00:06:49.568" v="8491" actId="26606"/>
          <ac:spMkLst>
            <pc:docMk/>
            <pc:sldMk cId="1071537878" sldId="320"/>
            <ac:spMk id="28" creationId="{A8D57A06-A426-446D-B02C-A2DC6B62E45E}"/>
          </ac:spMkLst>
        </pc:spChg>
        <pc:spChg chg="del">
          <ac:chgData name="Pulkit Kapoor" userId="3b9cb7c0-615e-4a2b-b9d6-9f23c4676553" providerId="ADAL" clId="{1F38EAF9-587B-41E7-9174-418C7747E397}" dt="2022-04-04T00:06:49.568" v="8491" actId="26606"/>
          <ac:spMkLst>
            <pc:docMk/>
            <pc:sldMk cId="1071537878" sldId="320"/>
            <ac:spMk id="29" creationId="{E2384209-CB15-4CDF-9D31-C44FD9A3F20D}"/>
          </ac:spMkLst>
        </pc:spChg>
        <pc:spChg chg="add">
          <ac:chgData name="Pulkit Kapoor" userId="3b9cb7c0-615e-4a2b-b9d6-9f23c4676553" providerId="ADAL" clId="{1F38EAF9-587B-41E7-9174-418C7747E397}" dt="2022-04-04T00:06:49.568" v="8491" actId="26606"/>
          <ac:spMkLst>
            <pc:docMk/>
            <pc:sldMk cId="1071537878" sldId="320"/>
            <ac:spMk id="34" creationId="{AB8C311F-7253-4AED-9701-7FC0708C41C7}"/>
          </ac:spMkLst>
        </pc:spChg>
        <pc:spChg chg="add">
          <ac:chgData name="Pulkit Kapoor" userId="3b9cb7c0-615e-4a2b-b9d6-9f23c4676553" providerId="ADAL" clId="{1F38EAF9-587B-41E7-9174-418C7747E397}" dt="2022-04-04T00:06:49.568" v="8491" actId="26606"/>
          <ac:spMkLst>
            <pc:docMk/>
            <pc:sldMk cId="1071537878" sldId="320"/>
            <ac:spMk id="36" creationId="{E2384209-CB15-4CDF-9D31-C44FD9A3F20D}"/>
          </ac:spMkLst>
        </pc:spChg>
        <pc:spChg chg="add">
          <ac:chgData name="Pulkit Kapoor" userId="3b9cb7c0-615e-4a2b-b9d6-9f23c4676553" providerId="ADAL" clId="{1F38EAF9-587B-41E7-9174-418C7747E397}" dt="2022-04-04T00:06:49.568" v="8491" actId="26606"/>
          <ac:spMkLst>
            <pc:docMk/>
            <pc:sldMk cId="1071537878" sldId="320"/>
            <ac:spMk id="38" creationId="{2633B3B5-CC90-43F0-8714-D31D1F3F0209}"/>
          </ac:spMkLst>
        </pc:spChg>
        <pc:spChg chg="add">
          <ac:chgData name="Pulkit Kapoor" userId="3b9cb7c0-615e-4a2b-b9d6-9f23c4676553" providerId="ADAL" clId="{1F38EAF9-587B-41E7-9174-418C7747E397}" dt="2022-04-04T00:06:49.568" v="8491" actId="26606"/>
          <ac:spMkLst>
            <pc:docMk/>
            <pc:sldMk cId="1071537878" sldId="320"/>
            <ac:spMk id="40" creationId="{A8D57A06-A426-446D-B02C-A2DC6B62E45E}"/>
          </ac:spMkLst>
        </pc:spChg>
        <pc:picChg chg="del">
          <ac:chgData name="Pulkit Kapoor" userId="3b9cb7c0-615e-4a2b-b9d6-9f23c4676553" providerId="ADAL" clId="{1F38EAF9-587B-41E7-9174-418C7747E397}" dt="2022-04-04T00:06:46.413" v="8489" actId="478"/>
          <ac:picMkLst>
            <pc:docMk/>
            <pc:sldMk cId="1071537878" sldId="320"/>
            <ac:picMk id="3" creationId="{9B07C752-E007-458F-8B19-238300F4F49E}"/>
          </ac:picMkLst>
        </pc:picChg>
        <pc:picChg chg="add mod">
          <ac:chgData name="Pulkit Kapoor" userId="3b9cb7c0-615e-4a2b-b9d6-9f23c4676553" providerId="ADAL" clId="{1F38EAF9-587B-41E7-9174-418C7747E397}" dt="2022-04-04T00:06:49.568" v="8491" actId="26606"/>
          <ac:picMkLst>
            <pc:docMk/>
            <pc:sldMk cId="1071537878" sldId="320"/>
            <ac:picMk id="4" creationId="{CE57EC9D-8D93-4480-8B34-C7A44D4B0EAF}"/>
          </ac:picMkLst>
        </pc:picChg>
      </pc:sldChg>
      <pc:sldChg chg="addSp delSp modSp add mod ord">
        <pc:chgData name="Pulkit Kapoor" userId="3b9cb7c0-615e-4a2b-b9d6-9f23c4676553" providerId="ADAL" clId="{1F38EAF9-587B-41E7-9174-418C7747E397}" dt="2022-04-04T01:17:38.722" v="8940" actId="2711"/>
        <pc:sldMkLst>
          <pc:docMk/>
          <pc:sldMk cId="2274250830" sldId="321"/>
        </pc:sldMkLst>
        <pc:spChg chg="mod">
          <ac:chgData name="Pulkit Kapoor" userId="3b9cb7c0-615e-4a2b-b9d6-9f23c4676553" providerId="ADAL" clId="{1F38EAF9-587B-41E7-9174-418C7747E397}" dt="2022-04-04T00:09:28.639" v="8591" actId="20577"/>
          <ac:spMkLst>
            <pc:docMk/>
            <pc:sldMk cId="2274250830" sldId="321"/>
            <ac:spMk id="2" creationId="{0F5FB675-FC3F-4DF2-A633-09CE41A7D03B}"/>
          </ac:spMkLst>
        </pc:spChg>
        <pc:spChg chg="mod">
          <ac:chgData name="Pulkit Kapoor" userId="3b9cb7c0-615e-4a2b-b9d6-9f23c4676553" providerId="ADAL" clId="{1F38EAF9-587B-41E7-9174-418C7747E397}" dt="2022-04-04T01:17:38.722" v="8940" actId="2711"/>
          <ac:spMkLst>
            <pc:docMk/>
            <pc:sldMk cId="2274250830" sldId="321"/>
            <ac:spMk id="3" creationId="{7065774B-E660-497D-8752-9D0E99714479}"/>
          </ac:spMkLst>
        </pc:spChg>
        <pc:spChg chg="add del">
          <ac:chgData name="Pulkit Kapoor" userId="3b9cb7c0-615e-4a2b-b9d6-9f23c4676553" providerId="ADAL" clId="{1F38EAF9-587B-41E7-9174-418C7747E397}" dt="2022-04-04T00:08:00.797" v="8569" actId="26606"/>
          <ac:spMkLst>
            <pc:docMk/>
            <pc:sldMk cId="2274250830" sldId="321"/>
            <ac:spMk id="22" creationId="{7B831B6F-405A-4B47-B9BB-5CA88F285844}"/>
          </ac:spMkLst>
        </pc:spChg>
        <pc:spChg chg="add del">
          <ac:chgData name="Pulkit Kapoor" userId="3b9cb7c0-615e-4a2b-b9d6-9f23c4676553" providerId="ADAL" clId="{1F38EAF9-587B-41E7-9174-418C7747E397}" dt="2022-04-04T00:08:00.797" v="8569" actId="26606"/>
          <ac:spMkLst>
            <pc:docMk/>
            <pc:sldMk cId="2274250830" sldId="321"/>
            <ac:spMk id="23" creationId="{953EE71A-6488-4203-A7C4-77102FD0DCCA}"/>
          </ac:spMkLst>
        </pc:spChg>
        <pc:spChg chg="add del">
          <ac:chgData name="Pulkit Kapoor" userId="3b9cb7c0-615e-4a2b-b9d6-9f23c4676553" providerId="ADAL" clId="{1F38EAF9-587B-41E7-9174-418C7747E397}" dt="2022-04-04T00:08:00.777" v="8568" actId="26606"/>
          <ac:spMkLst>
            <pc:docMk/>
            <pc:sldMk cId="2274250830" sldId="321"/>
            <ac:spMk id="28" creationId="{32AEEBC8-9D30-42EF-95F2-386C2653FBF0}"/>
          </ac:spMkLst>
        </pc:spChg>
        <pc:spChg chg="add del">
          <ac:chgData name="Pulkit Kapoor" userId="3b9cb7c0-615e-4a2b-b9d6-9f23c4676553" providerId="ADAL" clId="{1F38EAF9-587B-41E7-9174-418C7747E397}" dt="2022-04-04T00:08:00.777" v="8568" actId="26606"/>
          <ac:spMkLst>
            <pc:docMk/>
            <pc:sldMk cId="2274250830" sldId="321"/>
            <ac:spMk id="30" creationId="{2E92FA66-67D7-4CB4-94D3-E643A9AD4757}"/>
          </ac:spMkLst>
        </pc:spChg>
        <pc:spChg chg="add del">
          <ac:chgData name="Pulkit Kapoor" userId="3b9cb7c0-615e-4a2b-b9d6-9f23c4676553" providerId="ADAL" clId="{1F38EAF9-587B-41E7-9174-418C7747E397}" dt="2022-04-04T00:11:39.150" v="8602" actId="26606"/>
          <ac:spMkLst>
            <pc:docMk/>
            <pc:sldMk cId="2274250830" sldId="321"/>
            <ac:spMk id="32" creationId="{81AEB8A9-B768-4E30-BA55-D919E6687343}"/>
          </ac:spMkLst>
        </pc:spChg>
        <pc:spChg chg="add">
          <ac:chgData name="Pulkit Kapoor" userId="3b9cb7c0-615e-4a2b-b9d6-9f23c4676553" providerId="ADAL" clId="{1F38EAF9-587B-41E7-9174-418C7747E397}" dt="2022-04-04T00:11:39.150" v="8602" actId="26606"/>
          <ac:spMkLst>
            <pc:docMk/>
            <pc:sldMk cId="2274250830" sldId="321"/>
            <ac:spMk id="37" creationId="{81AEB8A9-B768-4E30-BA55-D919E6687343}"/>
          </ac:spMkLst>
        </pc:spChg>
        <pc:picChg chg="add del mod">
          <ac:chgData name="Pulkit Kapoor" userId="3b9cb7c0-615e-4a2b-b9d6-9f23c4676553" providerId="ADAL" clId="{1F38EAF9-587B-41E7-9174-418C7747E397}" dt="2022-04-04T00:08:54.966" v="8578" actId="478"/>
          <ac:picMkLst>
            <pc:docMk/>
            <pc:sldMk cId="2274250830" sldId="321"/>
            <ac:picMk id="5" creationId="{9C8A12CB-365F-4BE8-B1FB-9FC1D5C50B8C}"/>
          </ac:picMkLst>
        </pc:picChg>
        <pc:picChg chg="del">
          <ac:chgData name="Pulkit Kapoor" userId="3b9cb7c0-615e-4a2b-b9d6-9f23c4676553" providerId="ADAL" clId="{1F38EAF9-587B-41E7-9174-418C7747E397}" dt="2022-04-04T00:07:52.745" v="8564" actId="478"/>
          <ac:picMkLst>
            <pc:docMk/>
            <pc:sldMk cId="2274250830" sldId="321"/>
            <ac:picMk id="6" creationId="{ED535F5B-82A5-8BB0-56AD-75706BE082E8}"/>
          </ac:picMkLst>
        </pc:picChg>
        <pc:picChg chg="add mod">
          <ac:chgData name="Pulkit Kapoor" userId="3b9cb7c0-615e-4a2b-b9d6-9f23c4676553" providerId="ADAL" clId="{1F38EAF9-587B-41E7-9174-418C7747E397}" dt="2022-04-04T00:11:39.150" v="8602" actId="26606"/>
          <ac:picMkLst>
            <pc:docMk/>
            <pc:sldMk cId="2274250830" sldId="321"/>
            <ac:picMk id="8" creationId="{B9869FAA-C746-47C2-A4C1-1C5047353F30}"/>
          </ac:picMkLst>
        </pc:picChg>
      </pc:sldChg>
      <pc:sldChg chg="modSp add mod">
        <pc:chgData name="Pulkit Kapoor" userId="3b9cb7c0-615e-4a2b-b9d6-9f23c4676553" providerId="ADAL" clId="{1F38EAF9-587B-41E7-9174-418C7747E397}" dt="2022-04-04T00:10:48.974" v="8599" actId="12"/>
        <pc:sldMkLst>
          <pc:docMk/>
          <pc:sldMk cId="1346489448" sldId="322"/>
        </pc:sldMkLst>
        <pc:spChg chg="mod">
          <ac:chgData name="Pulkit Kapoor" userId="3b9cb7c0-615e-4a2b-b9d6-9f23c4676553" providerId="ADAL" clId="{1F38EAF9-587B-41E7-9174-418C7747E397}" dt="2022-04-04T00:10:48.974" v="8599" actId="12"/>
          <ac:spMkLst>
            <pc:docMk/>
            <pc:sldMk cId="1346489448" sldId="322"/>
            <ac:spMk id="3" creationId="{7065774B-E660-497D-8752-9D0E99714479}"/>
          </ac:spMkLst>
        </pc:spChg>
      </pc:sldChg>
      <pc:sldChg chg="addSp delSp modSp add mod">
        <pc:chgData name="Pulkit Kapoor" userId="3b9cb7c0-615e-4a2b-b9d6-9f23c4676553" providerId="ADAL" clId="{1F38EAF9-587B-41E7-9174-418C7747E397}" dt="2022-04-04T01:17:16.086" v="8938" actId="2711"/>
        <pc:sldMkLst>
          <pc:docMk/>
          <pc:sldMk cId="1110793417" sldId="323"/>
        </pc:sldMkLst>
        <pc:spChg chg="mod">
          <ac:chgData name="Pulkit Kapoor" userId="3b9cb7c0-615e-4a2b-b9d6-9f23c4676553" providerId="ADAL" clId="{1F38EAF9-587B-41E7-9174-418C7747E397}" dt="2022-04-04T01:17:16.086" v="8938" actId="2711"/>
          <ac:spMkLst>
            <pc:docMk/>
            <pc:sldMk cId="1110793417" sldId="323"/>
            <ac:spMk id="3" creationId="{7065774B-E660-497D-8752-9D0E99714479}"/>
          </ac:spMkLst>
        </pc:spChg>
        <pc:spChg chg="del">
          <ac:chgData name="Pulkit Kapoor" userId="3b9cb7c0-615e-4a2b-b9d6-9f23c4676553" providerId="ADAL" clId="{1F38EAF9-587B-41E7-9174-418C7747E397}" dt="2022-04-04T00:12:28.158" v="8609" actId="26606"/>
          <ac:spMkLst>
            <pc:docMk/>
            <pc:sldMk cId="1110793417" sldId="323"/>
            <ac:spMk id="32" creationId="{81AEB8A9-B768-4E30-BA55-D919E6687343}"/>
          </ac:spMkLst>
        </pc:spChg>
        <pc:spChg chg="add">
          <ac:chgData name="Pulkit Kapoor" userId="3b9cb7c0-615e-4a2b-b9d6-9f23c4676553" providerId="ADAL" clId="{1F38EAF9-587B-41E7-9174-418C7747E397}" dt="2022-04-04T00:12:28.158" v="8609" actId="26606"/>
          <ac:spMkLst>
            <pc:docMk/>
            <pc:sldMk cId="1110793417" sldId="323"/>
            <ac:spMk id="37" creationId="{81AEB8A9-B768-4E30-BA55-D919E6687343}"/>
          </ac:spMkLst>
        </pc:spChg>
        <pc:picChg chg="add mod">
          <ac:chgData name="Pulkit Kapoor" userId="3b9cb7c0-615e-4a2b-b9d6-9f23c4676553" providerId="ADAL" clId="{1F38EAF9-587B-41E7-9174-418C7747E397}" dt="2022-04-04T00:12:28.158" v="8609" actId="26606"/>
          <ac:picMkLst>
            <pc:docMk/>
            <pc:sldMk cId="1110793417" sldId="323"/>
            <ac:picMk id="5" creationId="{E86A9BD6-1093-450F-A3FF-CC5D0DC82237}"/>
          </ac:picMkLst>
        </pc:picChg>
      </pc:sldChg>
      <pc:sldChg chg="addSp delSp modSp add mod">
        <pc:chgData name="Pulkit Kapoor" userId="3b9cb7c0-615e-4a2b-b9d6-9f23c4676553" providerId="ADAL" clId="{1F38EAF9-587B-41E7-9174-418C7747E397}" dt="2022-04-04T01:17:29.298" v="8939" actId="2711"/>
        <pc:sldMkLst>
          <pc:docMk/>
          <pc:sldMk cId="1769721808" sldId="324"/>
        </pc:sldMkLst>
        <pc:spChg chg="mod">
          <ac:chgData name="Pulkit Kapoor" userId="3b9cb7c0-615e-4a2b-b9d6-9f23c4676553" providerId="ADAL" clId="{1F38EAF9-587B-41E7-9174-418C7747E397}" dt="2022-04-04T00:12:00.934" v="8604" actId="26606"/>
          <ac:spMkLst>
            <pc:docMk/>
            <pc:sldMk cId="1769721808" sldId="324"/>
            <ac:spMk id="2" creationId="{0F5FB675-FC3F-4DF2-A633-09CE41A7D03B}"/>
          </ac:spMkLst>
        </pc:spChg>
        <pc:spChg chg="mod">
          <ac:chgData name="Pulkit Kapoor" userId="3b9cb7c0-615e-4a2b-b9d6-9f23c4676553" providerId="ADAL" clId="{1F38EAF9-587B-41E7-9174-418C7747E397}" dt="2022-04-04T01:17:29.298" v="8939" actId="2711"/>
          <ac:spMkLst>
            <pc:docMk/>
            <pc:sldMk cId="1769721808" sldId="324"/>
            <ac:spMk id="3" creationId="{7065774B-E660-497D-8752-9D0E99714479}"/>
          </ac:spMkLst>
        </pc:spChg>
        <pc:spChg chg="del">
          <ac:chgData name="Pulkit Kapoor" userId="3b9cb7c0-615e-4a2b-b9d6-9f23c4676553" providerId="ADAL" clId="{1F38EAF9-587B-41E7-9174-418C7747E397}" dt="2022-04-04T00:12:00.934" v="8604" actId="26606"/>
          <ac:spMkLst>
            <pc:docMk/>
            <pc:sldMk cId="1769721808" sldId="324"/>
            <ac:spMk id="32" creationId="{81AEB8A9-B768-4E30-BA55-D919E6687343}"/>
          </ac:spMkLst>
        </pc:spChg>
        <pc:spChg chg="add">
          <ac:chgData name="Pulkit Kapoor" userId="3b9cb7c0-615e-4a2b-b9d6-9f23c4676553" providerId="ADAL" clId="{1F38EAF9-587B-41E7-9174-418C7747E397}" dt="2022-04-04T00:12:00.934" v="8604" actId="26606"/>
          <ac:spMkLst>
            <pc:docMk/>
            <pc:sldMk cId="1769721808" sldId="324"/>
            <ac:spMk id="37" creationId="{81AEB8A9-B768-4E30-BA55-D919E6687343}"/>
          </ac:spMkLst>
        </pc:spChg>
        <pc:picChg chg="add mod">
          <ac:chgData name="Pulkit Kapoor" userId="3b9cb7c0-615e-4a2b-b9d6-9f23c4676553" providerId="ADAL" clId="{1F38EAF9-587B-41E7-9174-418C7747E397}" dt="2022-04-04T00:12:00.934" v="8604" actId="26606"/>
          <ac:picMkLst>
            <pc:docMk/>
            <pc:sldMk cId="1769721808" sldId="324"/>
            <ac:picMk id="5" creationId="{9FD198DA-CCF8-4667-AA55-8DEAA6916DB2}"/>
          </ac:picMkLst>
        </pc:picChg>
      </pc:sldChg>
      <pc:sldChg chg="addSp delSp modSp new mod setBg addAnim delAnim">
        <pc:chgData name="Pulkit Kapoor" userId="3b9cb7c0-615e-4a2b-b9d6-9f23c4676553" providerId="ADAL" clId="{1F38EAF9-587B-41E7-9174-418C7747E397}" dt="2022-04-04T00:16:45.453" v="8901"/>
        <pc:sldMkLst>
          <pc:docMk/>
          <pc:sldMk cId="2844686897" sldId="325"/>
        </pc:sldMkLst>
        <pc:spChg chg="mod">
          <ac:chgData name="Pulkit Kapoor" userId="3b9cb7c0-615e-4a2b-b9d6-9f23c4676553" providerId="ADAL" clId="{1F38EAF9-587B-41E7-9174-418C7747E397}" dt="2022-04-04T00:16:45.451" v="8899" actId="26606"/>
          <ac:spMkLst>
            <pc:docMk/>
            <pc:sldMk cId="2844686897" sldId="325"/>
            <ac:spMk id="2" creationId="{86FCC3EF-506C-4645-9047-7B96BDEBC568}"/>
          </ac:spMkLst>
        </pc:spChg>
        <pc:spChg chg="del">
          <ac:chgData name="Pulkit Kapoor" userId="3b9cb7c0-615e-4a2b-b9d6-9f23c4676553" providerId="ADAL" clId="{1F38EAF9-587B-41E7-9174-418C7747E397}" dt="2022-04-04T00:16:24.211" v="8886" actId="478"/>
          <ac:spMkLst>
            <pc:docMk/>
            <pc:sldMk cId="2844686897" sldId="325"/>
            <ac:spMk id="3" creationId="{CBD83AB6-E2D3-4692-A19E-422E02F9A143}"/>
          </ac:spMkLst>
        </pc:spChg>
        <pc:spChg chg="add del">
          <ac:chgData name="Pulkit Kapoor" userId="3b9cb7c0-615e-4a2b-b9d6-9f23c4676553" providerId="ADAL" clId="{1F38EAF9-587B-41E7-9174-418C7747E397}" dt="2022-04-04T00:16:42.566" v="8896" actId="26606"/>
          <ac:spMkLst>
            <pc:docMk/>
            <pc:sldMk cId="2844686897" sldId="325"/>
            <ac:spMk id="8" creationId="{9B7AD9F6-8CE7-4299-8FC6-328F4DCD3FF9}"/>
          </ac:spMkLst>
        </pc:spChg>
        <pc:spChg chg="add del">
          <ac:chgData name="Pulkit Kapoor" userId="3b9cb7c0-615e-4a2b-b9d6-9f23c4676553" providerId="ADAL" clId="{1F38EAF9-587B-41E7-9174-418C7747E397}" dt="2022-04-04T00:16:35.256" v="8890" actId="26606"/>
          <ac:spMkLst>
            <pc:docMk/>
            <pc:sldMk cId="2844686897" sldId="325"/>
            <ac:spMk id="9" creationId="{BCED4D40-4B67-4331-AC48-79B82B4A47D8}"/>
          </ac:spMkLst>
        </pc:spChg>
        <pc:spChg chg="add del">
          <ac:chgData name="Pulkit Kapoor" userId="3b9cb7c0-615e-4a2b-b9d6-9f23c4676553" providerId="ADAL" clId="{1F38EAF9-587B-41E7-9174-418C7747E397}" dt="2022-04-04T00:16:42.566" v="8896" actId="26606"/>
          <ac:spMkLst>
            <pc:docMk/>
            <pc:sldMk cId="2844686897" sldId="325"/>
            <ac:spMk id="10" creationId="{F49775AF-8896-43EE-92C6-83497D6DC56F}"/>
          </ac:spMkLst>
        </pc:spChg>
        <pc:spChg chg="add del">
          <ac:chgData name="Pulkit Kapoor" userId="3b9cb7c0-615e-4a2b-b9d6-9f23c4676553" providerId="ADAL" clId="{1F38EAF9-587B-41E7-9174-418C7747E397}" dt="2022-04-04T00:16:35.256" v="8890" actId="26606"/>
          <ac:spMkLst>
            <pc:docMk/>
            <pc:sldMk cId="2844686897" sldId="325"/>
            <ac:spMk id="11" creationId="{670CEDEF-4F34-412E-84EE-329C1E936AF5}"/>
          </ac:spMkLst>
        </pc:spChg>
        <pc:spChg chg="add del">
          <ac:chgData name="Pulkit Kapoor" userId="3b9cb7c0-615e-4a2b-b9d6-9f23c4676553" providerId="ADAL" clId="{1F38EAF9-587B-41E7-9174-418C7747E397}" dt="2022-04-04T00:16:45.424" v="8898" actId="26606"/>
          <ac:spMkLst>
            <pc:docMk/>
            <pc:sldMk cId="2844686897" sldId="325"/>
            <ac:spMk id="12" creationId="{BCED4D40-4B67-4331-AC48-79B82B4A47D8}"/>
          </ac:spMkLst>
        </pc:spChg>
        <pc:spChg chg="add del">
          <ac:chgData name="Pulkit Kapoor" userId="3b9cb7c0-615e-4a2b-b9d6-9f23c4676553" providerId="ADAL" clId="{1F38EAF9-587B-41E7-9174-418C7747E397}" dt="2022-04-04T00:16:39.583" v="8894" actId="26606"/>
          <ac:spMkLst>
            <pc:docMk/>
            <pc:sldMk cId="2844686897" sldId="325"/>
            <ac:spMk id="13" creationId="{BCED4D40-4B67-4331-AC48-79B82B4A47D8}"/>
          </ac:spMkLst>
        </pc:spChg>
        <pc:spChg chg="add del">
          <ac:chgData name="Pulkit Kapoor" userId="3b9cb7c0-615e-4a2b-b9d6-9f23c4676553" providerId="ADAL" clId="{1F38EAF9-587B-41E7-9174-418C7747E397}" dt="2022-04-04T00:16:39.583" v="8894" actId="26606"/>
          <ac:spMkLst>
            <pc:docMk/>
            <pc:sldMk cId="2844686897" sldId="325"/>
            <ac:spMk id="14" creationId="{670CEDEF-4F34-412E-84EE-329C1E936AF5}"/>
          </ac:spMkLst>
        </pc:spChg>
        <pc:spChg chg="add del">
          <ac:chgData name="Pulkit Kapoor" userId="3b9cb7c0-615e-4a2b-b9d6-9f23c4676553" providerId="ADAL" clId="{1F38EAF9-587B-41E7-9174-418C7747E397}" dt="2022-04-04T00:16:45.424" v="8898" actId="26606"/>
          <ac:spMkLst>
            <pc:docMk/>
            <pc:sldMk cId="2844686897" sldId="325"/>
            <ac:spMk id="16" creationId="{670CEDEF-4F34-412E-84EE-329C1E936AF5}"/>
          </ac:spMkLst>
        </pc:spChg>
        <pc:spChg chg="add">
          <ac:chgData name="Pulkit Kapoor" userId="3b9cb7c0-615e-4a2b-b9d6-9f23c4676553" providerId="ADAL" clId="{1F38EAF9-587B-41E7-9174-418C7747E397}" dt="2022-04-04T00:16:45.451" v="8899" actId="26606"/>
          <ac:spMkLst>
            <pc:docMk/>
            <pc:sldMk cId="2844686897" sldId="325"/>
            <ac:spMk id="19" creationId="{BCED4D40-4B67-4331-AC48-79B82B4A47D8}"/>
          </ac:spMkLst>
        </pc:spChg>
        <pc:spChg chg="add">
          <ac:chgData name="Pulkit Kapoor" userId="3b9cb7c0-615e-4a2b-b9d6-9f23c4676553" providerId="ADAL" clId="{1F38EAF9-587B-41E7-9174-418C7747E397}" dt="2022-04-04T00:16:45.451" v="8899" actId="26606"/>
          <ac:spMkLst>
            <pc:docMk/>
            <pc:sldMk cId="2844686897" sldId="325"/>
            <ac:spMk id="20" creationId="{670CEDEF-4F34-412E-84EE-329C1E936AF5}"/>
          </ac:spMkLst>
        </pc:spChg>
        <pc:picChg chg="add del">
          <ac:chgData name="Pulkit Kapoor" userId="3b9cb7c0-615e-4a2b-b9d6-9f23c4676553" providerId="ADAL" clId="{1F38EAF9-587B-41E7-9174-418C7747E397}" dt="2022-04-04T00:16:42.566" v="8896" actId="26606"/>
          <ac:picMkLst>
            <pc:docMk/>
            <pc:sldMk cId="2844686897" sldId="325"/>
            <ac:picMk id="4" creationId="{75A1393A-587D-52F6-46A3-93AEFEC23CD1}"/>
          </ac:picMkLst>
        </pc:picChg>
        <pc:picChg chg="add del">
          <ac:chgData name="Pulkit Kapoor" userId="3b9cb7c0-615e-4a2b-b9d6-9f23c4676553" providerId="ADAL" clId="{1F38EAF9-587B-41E7-9174-418C7747E397}" dt="2022-04-04T00:16:35.256" v="8890" actId="26606"/>
          <ac:picMkLst>
            <pc:docMk/>
            <pc:sldMk cId="2844686897" sldId="325"/>
            <ac:picMk id="6" creationId="{E77083AF-619B-1311-D04C-0562BFA975A9}"/>
          </ac:picMkLst>
        </pc:picChg>
        <pc:picChg chg="add del">
          <ac:chgData name="Pulkit Kapoor" userId="3b9cb7c0-615e-4a2b-b9d6-9f23c4676553" providerId="ADAL" clId="{1F38EAF9-587B-41E7-9174-418C7747E397}" dt="2022-04-04T00:16:39.583" v="8894" actId="26606"/>
          <ac:picMkLst>
            <pc:docMk/>
            <pc:sldMk cId="2844686897" sldId="325"/>
            <ac:picMk id="15" creationId="{503661A4-1CC7-8E68-27FC-621001F919F2}"/>
          </ac:picMkLst>
        </pc:picChg>
        <pc:picChg chg="add del">
          <ac:chgData name="Pulkit Kapoor" userId="3b9cb7c0-615e-4a2b-b9d6-9f23c4676553" providerId="ADAL" clId="{1F38EAF9-587B-41E7-9174-418C7747E397}" dt="2022-04-04T00:16:45.424" v="8898" actId="26606"/>
          <ac:picMkLst>
            <pc:docMk/>
            <pc:sldMk cId="2844686897" sldId="325"/>
            <ac:picMk id="17" creationId="{87497FB4-0CBE-ED44-2305-B2509D2CE050}"/>
          </ac:picMkLst>
        </pc:picChg>
        <pc:picChg chg="add">
          <ac:chgData name="Pulkit Kapoor" userId="3b9cb7c0-615e-4a2b-b9d6-9f23c4676553" providerId="ADAL" clId="{1F38EAF9-587B-41E7-9174-418C7747E397}" dt="2022-04-04T00:16:45.451" v="8899" actId="26606"/>
          <ac:picMkLst>
            <pc:docMk/>
            <pc:sldMk cId="2844686897" sldId="325"/>
            <ac:picMk id="21" creationId="{503661A4-1CC7-8E68-27FC-621001F919F2}"/>
          </ac:picMkLst>
        </pc:picChg>
      </pc:sldChg>
      <pc:sldMasterChg chg="setBg">
        <pc:chgData name="Pulkit Kapoor" userId="3b9cb7c0-615e-4a2b-b9d6-9f23c4676553" providerId="ADAL" clId="{1F38EAF9-587B-41E7-9174-418C7747E397}" dt="2022-04-03T15:22:57.770" v="4200"/>
        <pc:sldMasterMkLst>
          <pc:docMk/>
          <pc:sldMasterMk cId="83737875" sldId="2147483648"/>
        </pc:sldMasterMkLst>
      </pc:sldMasterChg>
    </pc:docChg>
  </pc:docChgLst>
  <pc:docChgLst>
    <pc:chgData name="Zarna Priyadarshi" userId="51176ba717da05e1" providerId="LiveId" clId="{7808C546-C3A0-4E33-A0AB-3F33DAC77383}"/>
    <pc:docChg chg="undo custSel addSld modSld">
      <pc:chgData name="Zarna Priyadarshi" userId="51176ba717da05e1" providerId="LiveId" clId="{7808C546-C3A0-4E33-A0AB-3F33DAC77383}" dt="2022-04-02T04:42:00.721" v="2946" actId="5793"/>
      <pc:docMkLst>
        <pc:docMk/>
      </pc:docMkLst>
      <pc:sldChg chg="addSp delSp modSp mod">
        <pc:chgData name="Zarna Priyadarshi" userId="51176ba717da05e1" providerId="LiveId" clId="{7808C546-C3A0-4E33-A0AB-3F33DAC77383}" dt="2022-04-02T00:55:23.950" v="9" actId="22"/>
        <pc:sldMkLst>
          <pc:docMk/>
          <pc:sldMk cId="2319418680" sldId="256"/>
        </pc:sldMkLst>
        <pc:spChg chg="mod">
          <ac:chgData name="Zarna Priyadarshi" userId="51176ba717da05e1" providerId="LiveId" clId="{7808C546-C3A0-4E33-A0AB-3F33DAC77383}" dt="2022-04-02T00:55:16.183" v="7" actId="313"/>
          <ac:spMkLst>
            <pc:docMk/>
            <pc:sldMk cId="2319418680" sldId="256"/>
            <ac:spMk id="2" creationId="{40416908-0F70-45D2-81DD-E937748381BB}"/>
          </ac:spMkLst>
        </pc:spChg>
        <pc:spChg chg="add del">
          <ac:chgData name="Zarna Priyadarshi" userId="51176ba717da05e1" providerId="LiveId" clId="{7808C546-C3A0-4E33-A0AB-3F33DAC77383}" dt="2022-04-02T00:55:23.950" v="9" actId="22"/>
          <ac:spMkLst>
            <pc:docMk/>
            <pc:sldMk cId="2319418680" sldId="256"/>
            <ac:spMk id="5" creationId="{B3F5F33D-7B62-476F-B5D8-331A653DA5C7}"/>
          </ac:spMkLst>
        </pc:spChg>
      </pc:sldChg>
      <pc:sldChg chg="addSp delSp modSp new mod">
        <pc:chgData name="Zarna Priyadarshi" userId="51176ba717da05e1" providerId="LiveId" clId="{7808C546-C3A0-4E33-A0AB-3F33DAC77383}" dt="2022-04-02T03:39:56.993" v="1790" actId="20577"/>
        <pc:sldMkLst>
          <pc:docMk/>
          <pc:sldMk cId="103654854" sldId="257"/>
        </pc:sldMkLst>
        <pc:spChg chg="mod">
          <ac:chgData name="Zarna Priyadarshi" userId="51176ba717da05e1" providerId="LiveId" clId="{7808C546-C3A0-4E33-A0AB-3F33DAC77383}" dt="2022-04-02T01:04:42.209" v="37" actId="20577"/>
          <ac:spMkLst>
            <pc:docMk/>
            <pc:sldMk cId="103654854" sldId="257"/>
            <ac:spMk id="2" creationId="{15260D00-8392-4AF5-91A3-7459CCA10FDA}"/>
          </ac:spMkLst>
        </pc:spChg>
        <pc:spChg chg="mod">
          <ac:chgData name="Zarna Priyadarshi" userId="51176ba717da05e1" providerId="LiveId" clId="{7808C546-C3A0-4E33-A0AB-3F33DAC77383}" dt="2022-04-02T03:39:56.993" v="1790" actId="20577"/>
          <ac:spMkLst>
            <pc:docMk/>
            <pc:sldMk cId="103654854" sldId="257"/>
            <ac:spMk id="3" creationId="{E214B5A8-9F94-4356-9F24-CDDE5BCEB3DB}"/>
          </ac:spMkLst>
        </pc:spChg>
        <pc:spChg chg="add del">
          <ac:chgData name="Zarna Priyadarshi" userId="51176ba717da05e1" providerId="LiveId" clId="{7808C546-C3A0-4E33-A0AB-3F33DAC77383}" dt="2022-04-02T01:29:53.005" v="132" actId="22"/>
          <ac:spMkLst>
            <pc:docMk/>
            <pc:sldMk cId="103654854" sldId="257"/>
            <ac:spMk id="5" creationId="{9C96D993-FECB-4B59-9D7B-0A857E3CCAF6}"/>
          </ac:spMkLst>
        </pc:spChg>
      </pc:sldChg>
      <pc:sldChg chg="modSp new mod">
        <pc:chgData name="Zarna Priyadarshi" userId="51176ba717da05e1" providerId="LiveId" clId="{7808C546-C3A0-4E33-A0AB-3F33DAC77383}" dt="2022-04-02T01:52:06.103" v="483" actId="313"/>
        <pc:sldMkLst>
          <pc:docMk/>
          <pc:sldMk cId="1323853655" sldId="258"/>
        </pc:sldMkLst>
        <pc:spChg chg="mod">
          <ac:chgData name="Zarna Priyadarshi" userId="51176ba717da05e1" providerId="LiveId" clId="{7808C546-C3A0-4E33-A0AB-3F33DAC77383}" dt="2022-04-02T01:31:01.440" v="156" actId="20577"/>
          <ac:spMkLst>
            <pc:docMk/>
            <pc:sldMk cId="1323853655" sldId="258"/>
            <ac:spMk id="2" creationId="{ABA48F6F-D2DD-4AD2-9695-7764ACCF2A8B}"/>
          </ac:spMkLst>
        </pc:spChg>
        <pc:spChg chg="mod">
          <ac:chgData name="Zarna Priyadarshi" userId="51176ba717da05e1" providerId="LiveId" clId="{7808C546-C3A0-4E33-A0AB-3F33DAC77383}" dt="2022-04-02T01:52:06.103" v="483" actId="313"/>
          <ac:spMkLst>
            <pc:docMk/>
            <pc:sldMk cId="1323853655" sldId="258"/>
            <ac:spMk id="3" creationId="{A7195025-1D05-4CE0-84D1-7F3E2B669607}"/>
          </ac:spMkLst>
        </pc:spChg>
      </pc:sldChg>
      <pc:sldChg chg="addSp delSp modSp new mod">
        <pc:chgData name="Zarna Priyadarshi" userId="51176ba717da05e1" providerId="LiveId" clId="{7808C546-C3A0-4E33-A0AB-3F33DAC77383}" dt="2022-04-02T02:58:06.160" v="980" actId="20577"/>
        <pc:sldMkLst>
          <pc:docMk/>
          <pc:sldMk cId="2046529958" sldId="259"/>
        </pc:sldMkLst>
        <pc:spChg chg="mod">
          <ac:chgData name="Zarna Priyadarshi" userId="51176ba717da05e1" providerId="LiveId" clId="{7808C546-C3A0-4E33-A0AB-3F33DAC77383}" dt="2022-04-02T02:20:20.177" v="678" actId="313"/>
          <ac:spMkLst>
            <pc:docMk/>
            <pc:sldMk cId="2046529958" sldId="259"/>
            <ac:spMk id="2" creationId="{88AE7FF3-9532-4F9C-98AA-DB976A506836}"/>
          </ac:spMkLst>
        </pc:spChg>
        <pc:spChg chg="mod">
          <ac:chgData name="Zarna Priyadarshi" userId="51176ba717da05e1" providerId="LiveId" clId="{7808C546-C3A0-4E33-A0AB-3F33DAC77383}" dt="2022-04-02T02:58:06.160" v="980" actId="20577"/>
          <ac:spMkLst>
            <pc:docMk/>
            <pc:sldMk cId="2046529958" sldId="259"/>
            <ac:spMk id="3" creationId="{4BA348CF-0A14-476C-9E36-3C2FA060F21F}"/>
          </ac:spMkLst>
        </pc:spChg>
        <pc:picChg chg="add del mod">
          <ac:chgData name="Zarna Priyadarshi" userId="51176ba717da05e1" providerId="LiveId" clId="{7808C546-C3A0-4E33-A0AB-3F33DAC77383}" dt="2022-04-02T02:30:16.830" v="803" actId="478"/>
          <ac:picMkLst>
            <pc:docMk/>
            <pc:sldMk cId="2046529958" sldId="259"/>
            <ac:picMk id="5" creationId="{533C8E3D-9AA5-4957-A53F-ADDCD593F902}"/>
          </ac:picMkLst>
        </pc:picChg>
      </pc:sldChg>
      <pc:sldChg chg="modSp new mod">
        <pc:chgData name="Zarna Priyadarshi" userId="51176ba717da05e1" providerId="LiveId" clId="{7808C546-C3A0-4E33-A0AB-3F33DAC77383}" dt="2022-04-02T03:13:50.506" v="1482" actId="20577"/>
        <pc:sldMkLst>
          <pc:docMk/>
          <pc:sldMk cId="2754150896" sldId="260"/>
        </pc:sldMkLst>
        <pc:spChg chg="mod">
          <ac:chgData name="Zarna Priyadarshi" userId="51176ba717da05e1" providerId="LiveId" clId="{7808C546-C3A0-4E33-A0AB-3F33DAC77383}" dt="2022-04-02T03:04:56.592" v="1002" actId="20577"/>
          <ac:spMkLst>
            <pc:docMk/>
            <pc:sldMk cId="2754150896" sldId="260"/>
            <ac:spMk id="2" creationId="{E37BEF2C-5230-4469-B617-885EA9F721F3}"/>
          </ac:spMkLst>
        </pc:spChg>
        <pc:spChg chg="mod">
          <ac:chgData name="Zarna Priyadarshi" userId="51176ba717da05e1" providerId="LiveId" clId="{7808C546-C3A0-4E33-A0AB-3F33DAC77383}" dt="2022-04-02T03:13:50.506" v="1482" actId="20577"/>
          <ac:spMkLst>
            <pc:docMk/>
            <pc:sldMk cId="2754150896" sldId="260"/>
            <ac:spMk id="3" creationId="{8F268A93-16A4-47A1-8C18-2A07D729E9DE}"/>
          </ac:spMkLst>
        </pc:spChg>
      </pc:sldChg>
      <pc:sldChg chg="modSp new mod">
        <pc:chgData name="Zarna Priyadarshi" userId="51176ba717da05e1" providerId="LiveId" clId="{7808C546-C3A0-4E33-A0AB-3F33DAC77383}" dt="2022-04-02T03:20:23.073" v="1589" actId="20577"/>
        <pc:sldMkLst>
          <pc:docMk/>
          <pc:sldMk cId="1395386544" sldId="261"/>
        </pc:sldMkLst>
        <pc:spChg chg="mod">
          <ac:chgData name="Zarna Priyadarshi" userId="51176ba717da05e1" providerId="LiveId" clId="{7808C546-C3A0-4E33-A0AB-3F33DAC77383}" dt="2022-04-02T03:20:00.380" v="1535" actId="20577"/>
          <ac:spMkLst>
            <pc:docMk/>
            <pc:sldMk cId="1395386544" sldId="261"/>
            <ac:spMk id="2" creationId="{13566CB5-73F4-49A4-9A9D-6E8B305F98D1}"/>
          </ac:spMkLst>
        </pc:spChg>
        <pc:spChg chg="mod">
          <ac:chgData name="Zarna Priyadarshi" userId="51176ba717da05e1" providerId="LiveId" clId="{7808C546-C3A0-4E33-A0AB-3F33DAC77383}" dt="2022-04-02T03:20:23.073" v="1589" actId="20577"/>
          <ac:spMkLst>
            <pc:docMk/>
            <pc:sldMk cId="1395386544" sldId="261"/>
            <ac:spMk id="3" creationId="{B1FA1F9F-A3C3-487A-8315-8CD4ACF794D9}"/>
          </ac:spMkLst>
        </pc:spChg>
      </pc:sldChg>
      <pc:sldChg chg="modSp new mod">
        <pc:chgData name="Zarna Priyadarshi" userId="51176ba717da05e1" providerId="LiveId" clId="{7808C546-C3A0-4E33-A0AB-3F33DAC77383}" dt="2022-04-02T03:34:38.706" v="1706" actId="20577"/>
        <pc:sldMkLst>
          <pc:docMk/>
          <pc:sldMk cId="2751374925" sldId="262"/>
        </pc:sldMkLst>
        <pc:spChg chg="mod">
          <ac:chgData name="Zarna Priyadarshi" userId="51176ba717da05e1" providerId="LiveId" clId="{7808C546-C3A0-4E33-A0AB-3F33DAC77383}" dt="2022-04-02T03:22:02.663" v="1606" actId="20577"/>
          <ac:spMkLst>
            <pc:docMk/>
            <pc:sldMk cId="2751374925" sldId="262"/>
            <ac:spMk id="2" creationId="{5091D910-13F1-4B7D-A13A-FD3DAF877922}"/>
          </ac:spMkLst>
        </pc:spChg>
        <pc:spChg chg="mod">
          <ac:chgData name="Zarna Priyadarshi" userId="51176ba717da05e1" providerId="LiveId" clId="{7808C546-C3A0-4E33-A0AB-3F33DAC77383}" dt="2022-04-02T03:34:38.706" v="1706" actId="20577"/>
          <ac:spMkLst>
            <pc:docMk/>
            <pc:sldMk cId="2751374925" sldId="262"/>
            <ac:spMk id="3" creationId="{556A326B-0B8C-43CC-9DBE-FEF51F3A1732}"/>
          </ac:spMkLst>
        </pc:spChg>
      </pc:sldChg>
      <pc:sldChg chg="modSp new mod">
        <pc:chgData name="Zarna Priyadarshi" userId="51176ba717da05e1" providerId="LiveId" clId="{7808C546-C3A0-4E33-A0AB-3F33DAC77383}" dt="2022-04-02T04:10:32.350" v="2271" actId="27636"/>
        <pc:sldMkLst>
          <pc:docMk/>
          <pc:sldMk cId="1289069128" sldId="263"/>
        </pc:sldMkLst>
        <pc:spChg chg="mod">
          <ac:chgData name="Zarna Priyadarshi" userId="51176ba717da05e1" providerId="LiveId" clId="{7808C546-C3A0-4E33-A0AB-3F33DAC77383}" dt="2022-04-02T03:35:41.810" v="1726" actId="20577"/>
          <ac:spMkLst>
            <pc:docMk/>
            <pc:sldMk cId="1289069128" sldId="263"/>
            <ac:spMk id="2" creationId="{33F7F18B-3CC9-47CF-B2E7-FB294A822D7E}"/>
          </ac:spMkLst>
        </pc:spChg>
        <pc:spChg chg="mod">
          <ac:chgData name="Zarna Priyadarshi" userId="51176ba717da05e1" providerId="LiveId" clId="{7808C546-C3A0-4E33-A0AB-3F33DAC77383}" dt="2022-04-02T04:10:32.350" v="2271" actId="27636"/>
          <ac:spMkLst>
            <pc:docMk/>
            <pc:sldMk cId="1289069128" sldId="263"/>
            <ac:spMk id="3" creationId="{4EAA675E-7B89-4E7A-A58A-2AE37B923830}"/>
          </ac:spMkLst>
        </pc:spChg>
      </pc:sldChg>
      <pc:sldChg chg="modSp new mod">
        <pc:chgData name="Zarna Priyadarshi" userId="51176ba717da05e1" providerId="LiveId" clId="{7808C546-C3A0-4E33-A0AB-3F33DAC77383}" dt="2022-04-02T04:26:16.909" v="2750" actId="20577"/>
        <pc:sldMkLst>
          <pc:docMk/>
          <pc:sldMk cId="3572840204" sldId="264"/>
        </pc:sldMkLst>
        <pc:spChg chg="mod">
          <ac:chgData name="Zarna Priyadarshi" userId="51176ba717da05e1" providerId="LiveId" clId="{7808C546-C3A0-4E33-A0AB-3F33DAC77383}" dt="2022-04-02T04:21:41.352" v="2669" actId="20577"/>
          <ac:spMkLst>
            <pc:docMk/>
            <pc:sldMk cId="3572840204" sldId="264"/>
            <ac:spMk id="2" creationId="{03BCF445-8FB6-4953-96FF-1B23710C3EA6}"/>
          </ac:spMkLst>
        </pc:spChg>
        <pc:spChg chg="mod">
          <ac:chgData name="Zarna Priyadarshi" userId="51176ba717da05e1" providerId="LiveId" clId="{7808C546-C3A0-4E33-A0AB-3F33DAC77383}" dt="2022-04-02T04:26:16.909" v="2750" actId="20577"/>
          <ac:spMkLst>
            <pc:docMk/>
            <pc:sldMk cId="3572840204" sldId="264"/>
            <ac:spMk id="3" creationId="{4173DA90-741E-4095-A97C-14662329B829}"/>
          </ac:spMkLst>
        </pc:spChg>
      </pc:sldChg>
      <pc:sldChg chg="modSp new mod">
        <pc:chgData name="Zarna Priyadarshi" userId="51176ba717da05e1" providerId="LiveId" clId="{7808C546-C3A0-4E33-A0AB-3F33DAC77383}" dt="2022-04-02T04:42:00.721" v="2946" actId="5793"/>
        <pc:sldMkLst>
          <pc:docMk/>
          <pc:sldMk cId="196005871" sldId="265"/>
        </pc:sldMkLst>
        <pc:spChg chg="mod">
          <ac:chgData name="Zarna Priyadarshi" userId="51176ba717da05e1" providerId="LiveId" clId="{7808C546-C3A0-4E33-A0AB-3F33DAC77383}" dt="2022-04-02T04:22:48.200" v="2747" actId="20577"/>
          <ac:spMkLst>
            <pc:docMk/>
            <pc:sldMk cId="196005871" sldId="265"/>
            <ac:spMk id="2" creationId="{A4C9DDFB-03FE-4F7A-88B9-56E06E5D6DE7}"/>
          </ac:spMkLst>
        </pc:spChg>
        <pc:spChg chg="mod">
          <ac:chgData name="Zarna Priyadarshi" userId="51176ba717da05e1" providerId="LiveId" clId="{7808C546-C3A0-4E33-A0AB-3F33DAC77383}" dt="2022-04-02T04:42:00.721" v="2946" actId="5793"/>
          <ac:spMkLst>
            <pc:docMk/>
            <pc:sldMk cId="196005871" sldId="265"/>
            <ac:spMk id="3" creationId="{6EE46862-06B3-4420-9358-962F093B81B1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7E0283-2130-4557-9624-E0A9218300CF}" type="doc">
      <dgm:prSet loTypeId="urn:microsoft.com/office/officeart/2005/8/layout/arrow5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030FDA-1AD2-4978-93E2-2E2512BAFE6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he largest online community of developers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4A968B-1867-45DF-8873-4B1C27B66125}" type="parTrans" cxnId="{E01F519D-1AE8-4543-B345-BC48BC38E057}">
      <dgm:prSet/>
      <dgm:spPr/>
      <dgm:t>
        <a:bodyPr/>
        <a:lstStyle/>
        <a:p>
          <a:endParaRPr lang="en-US"/>
        </a:p>
      </dgm:t>
    </dgm:pt>
    <dgm:pt modelId="{46A2EFEE-B5D2-4734-AB3C-C4A516A5B429}" type="sibTrans" cxnId="{E01F519D-1AE8-4543-B345-BC48BC38E057}">
      <dgm:prSet/>
      <dgm:spPr/>
      <dgm:t>
        <a:bodyPr/>
        <a:lstStyle/>
        <a:p>
          <a:endParaRPr lang="en-US"/>
        </a:p>
      </dgm:t>
    </dgm:pt>
    <dgm:pt modelId="{02B503DA-EEEF-454B-A6CD-F80BC3E9F42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Every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programmer uses in their workflow.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8A7A91-4722-4365-8331-F8FEF28F4775}" type="parTrans" cxnId="{B984E5B3-A384-4669-B65C-793F8EC4A4F1}">
      <dgm:prSet/>
      <dgm:spPr/>
      <dgm:t>
        <a:bodyPr/>
        <a:lstStyle/>
        <a:p>
          <a:endParaRPr lang="en-US"/>
        </a:p>
      </dgm:t>
    </dgm:pt>
    <dgm:pt modelId="{0308958C-7850-49D5-8AE3-A1B7BD6805FC}" type="sibTrans" cxnId="{B984E5B3-A384-4669-B65C-793F8EC4A4F1}">
      <dgm:prSet/>
      <dgm:spPr/>
      <dgm:t>
        <a:bodyPr/>
        <a:lstStyle/>
        <a:p>
          <a:endParaRPr lang="en-US"/>
        </a:p>
      </dgm:t>
    </dgm:pt>
    <dgm:pt modelId="{BD1C33F2-D340-47F9-B6B2-18A11590E9AF}">
      <dgm:prSet/>
      <dgm:spPr/>
      <dgm:t>
        <a:bodyPr/>
        <a:lstStyle/>
        <a:p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Automatically tags each question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D62DDF-73D6-4331-B3BC-22BA131B7B47}" type="parTrans" cxnId="{1109F232-1890-4A51-8C43-1B29DB6F7A43}">
      <dgm:prSet/>
      <dgm:spPr/>
      <dgm:t>
        <a:bodyPr/>
        <a:lstStyle/>
        <a:p>
          <a:endParaRPr lang="en-US"/>
        </a:p>
      </dgm:t>
    </dgm:pt>
    <dgm:pt modelId="{35C1403B-1032-4C49-A26A-F3FDE68BD617}" type="sibTrans" cxnId="{1109F232-1890-4A51-8C43-1B29DB6F7A43}">
      <dgm:prSet/>
      <dgm:spPr/>
      <dgm:t>
        <a:bodyPr/>
        <a:lstStyle/>
        <a:p>
          <a:endParaRPr lang="en-US"/>
        </a:p>
      </dgm:t>
    </dgm:pt>
    <dgm:pt modelId="{EC87C0ED-E014-4FA3-8BE4-FE78D6BE400D}" type="pres">
      <dgm:prSet presAssocID="{1B7E0283-2130-4557-9624-E0A9218300CF}" presName="diagram" presStyleCnt="0">
        <dgm:presLayoutVars>
          <dgm:dir/>
          <dgm:resizeHandles val="exact"/>
        </dgm:presLayoutVars>
      </dgm:prSet>
      <dgm:spPr/>
    </dgm:pt>
    <dgm:pt modelId="{4C891A91-ED1D-4B35-B6E5-FE2F6363FD50}" type="pres">
      <dgm:prSet presAssocID="{CE030FDA-1AD2-4978-93E2-2E2512BAFE68}" presName="arrow" presStyleLbl="node1" presStyleIdx="0" presStyleCnt="3">
        <dgm:presLayoutVars>
          <dgm:bulletEnabled val="1"/>
        </dgm:presLayoutVars>
      </dgm:prSet>
      <dgm:spPr/>
    </dgm:pt>
    <dgm:pt modelId="{B1CC5E18-2356-4AB7-845A-DF9F08AEDA7B}" type="pres">
      <dgm:prSet presAssocID="{02B503DA-EEEF-454B-A6CD-F80BC3E9F428}" presName="arrow" presStyleLbl="node1" presStyleIdx="1" presStyleCnt="3">
        <dgm:presLayoutVars>
          <dgm:bulletEnabled val="1"/>
        </dgm:presLayoutVars>
      </dgm:prSet>
      <dgm:spPr/>
    </dgm:pt>
    <dgm:pt modelId="{E1C43258-7892-42D6-9927-5434F440E276}" type="pres">
      <dgm:prSet presAssocID="{BD1C33F2-D340-47F9-B6B2-18A11590E9AF}" presName="arrow" presStyleLbl="node1" presStyleIdx="2" presStyleCnt="3">
        <dgm:presLayoutVars>
          <dgm:bulletEnabled val="1"/>
        </dgm:presLayoutVars>
      </dgm:prSet>
      <dgm:spPr/>
    </dgm:pt>
  </dgm:ptLst>
  <dgm:cxnLst>
    <dgm:cxn modelId="{1109F232-1890-4A51-8C43-1B29DB6F7A43}" srcId="{1B7E0283-2130-4557-9624-E0A9218300CF}" destId="{BD1C33F2-D340-47F9-B6B2-18A11590E9AF}" srcOrd="2" destOrd="0" parTransId="{3BD62DDF-73D6-4331-B3BC-22BA131B7B47}" sibTransId="{35C1403B-1032-4C49-A26A-F3FDE68BD617}"/>
    <dgm:cxn modelId="{D6EE0E50-D438-4EB3-A6CA-F3A218904D8C}" type="presOf" srcId="{CE030FDA-1AD2-4978-93E2-2E2512BAFE68}" destId="{4C891A91-ED1D-4B35-B6E5-FE2F6363FD50}" srcOrd="0" destOrd="0" presId="urn:microsoft.com/office/officeart/2005/8/layout/arrow5"/>
    <dgm:cxn modelId="{E01F519D-1AE8-4543-B345-BC48BC38E057}" srcId="{1B7E0283-2130-4557-9624-E0A9218300CF}" destId="{CE030FDA-1AD2-4978-93E2-2E2512BAFE68}" srcOrd="0" destOrd="0" parTransId="{884A968B-1867-45DF-8873-4B1C27B66125}" sibTransId="{46A2EFEE-B5D2-4734-AB3C-C4A516A5B429}"/>
    <dgm:cxn modelId="{83C837A2-3208-4F3A-9044-8518E4CDE601}" type="presOf" srcId="{BD1C33F2-D340-47F9-B6B2-18A11590E9AF}" destId="{E1C43258-7892-42D6-9927-5434F440E276}" srcOrd="0" destOrd="0" presId="urn:microsoft.com/office/officeart/2005/8/layout/arrow5"/>
    <dgm:cxn modelId="{B984E5B3-A384-4669-B65C-793F8EC4A4F1}" srcId="{1B7E0283-2130-4557-9624-E0A9218300CF}" destId="{02B503DA-EEEF-454B-A6CD-F80BC3E9F428}" srcOrd="1" destOrd="0" parTransId="{808A7A91-4722-4365-8331-F8FEF28F4775}" sibTransId="{0308958C-7850-49D5-8AE3-A1B7BD6805FC}"/>
    <dgm:cxn modelId="{4A0595B7-255E-4AA1-B294-BD9BDBC23105}" type="presOf" srcId="{1B7E0283-2130-4557-9624-E0A9218300CF}" destId="{EC87C0ED-E014-4FA3-8BE4-FE78D6BE400D}" srcOrd="0" destOrd="0" presId="urn:microsoft.com/office/officeart/2005/8/layout/arrow5"/>
    <dgm:cxn modelId="{993C4BC7-8E58-4F19-8F1E-D04CAA069419}" type="presOf" srcId="{02B503DA-EEEF-454B-A6CD-F80BC3E9F428}" destId="{B1CC5E18-2356-4AB7-845A-DF9F08AEDA7B}" srcOrd="0" destOrd="0" presId="urn:microsoft.com/office/officeart/2005/8/layout/arrow5"/>
    <dgm:cxn modelId="{76702C71-B8BD-4E82-A905-5D245C186BCC}" type="presParOf" srcId="{EC87C0ED-E014-4FA3-8BE4-FE78D6BE400D}" destId="{4C891A91-ED1D-4B35-B6E5-FE2F6363FD50}" srcOrd="0" destOrd="0" presId="urn:microsoft.com/office/officeart/2005/8/layout/arrow5"/>
    <dgm:cxn modelId="{F151D79B-4667-422B-B7D2-6FFCED99B209}" type="presParOf" srcId="{EC87C0ED-E014-4FA3-8BE4-FE78D6BE400D}" destId="{B1CC5E18-2356-4AB7-845A-DF9F08AEDA7B}" srcOrd="1" destOrd="0" presId="urn:microsoft.com/office/officeart/2005/8/layout/arrow5"/>
    <dgm:cxn modelId="{F2C84248-E0EB-4703-8EAB-2DFD62B294B8}" type="presParOf" srcId="{EC87C0ED-E014-4FA3-8BE4-FE78D6BE400D}" destId="{E1C43258-7892-42D6-9927-5434F440E276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7CB60B-5069-4D82-A721-73EAFDDD257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405C89-7713-400F-A251-F5971821BF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Automatically recommend tags related to the subject of the question</a:t>
          </a:r>
        </a:p>
      </dgm:t>
    </dgm:pt>
    <dgm:pt modelId="{8E2DAB55-4A2F-42B9-BB30-D95A21E5E85E}" type="parTrans" cxnId="{D470FE3D-6A33-4CD5-BBFC-CA933769D3D1}">
      <dgm:prSet/>
      <dgm:spPr/>
      <dgm:t>
        <a:bodyPr/>
        <a:lstStyle/>
        <a:p>
          <a:endParaRPr lang="en-US"/>
        </a:p>
      </dgm:t>
    </dgm:pt>
    <dgm:pt modelId="{34526AEF-7AD3-478D-A178-86AA3C827953}" type="sibTrans" cxnId="{D470FE3D-6A33-4CD5-BBFC-CA933769D3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EE3AAE-B6D4-4C78-BD5B-3933D281D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 tags to connect questions to users who can answer</a:t>
          </a:r>
        </a:p>
      </dgm:t>
    </dgm:pt>
    <dgm:pt modelId="{AA9050BC-01EE-4CD7-B832-51A5972CB7A1}" type="parTrans" cxnId="{B6FCB4C6-4359-4B47-BCAF-1BB515AE47F5}">
      <dgm:prSet/>
      <dgm:spPr/>
      <dgm:t>
        <a:bodyPr/>
        <a:lstStyle/>
        <a:p>
          <a:endParaRPr lang="en-US"/>
        </a:p>
      </dgm:t>
    </dgm:pt>
    <dgm:pt modelId="{D47E6F26-12E0-4996-82B0-A385DE1FBAB9}" type="sibTrans" cxnId="{B6FCB4C6-4359-4B47-BCAF-1BB515AE47F5}">
      <dgm:prSet/>
      <dgm:spPr/>
      <dgm:t>
        <a:bodyPr/>
        <a:lstStyle/>
        <a:p>
          <a:endParaRPr lang="en-US"/>
        </a:p>
      </dgm:t>
    </dgm:pt>
    <dgm:pt modelId="{422DBC11-BF20-4CA2-8E1B-D88237DD16FF}" type="pres">
      <dgm:prSet presAssocID="{CB7CB60B-5069-4D82-A721-73EAFDDD257E}" presName="root" presStyleCnt="0">
        <dgm:presLayoutVars>
          <dgm:dir/>
          <dgm:resizeHandles val="exact"/>
        </dgm:presLayoutVars>
      </dgm:prSet>
      <dgm:spPr/>
    </dgm:pt>
    <dgm:pt modelId="{D2CA76BC-602E-4F8B-9B96-B948AD3BFC6B}" type="pres">
      <dgm:prSet presAssocID="{CB7CB60B-5069-4D82-A721-73EAFDDD257E}" presName="container" presStyleCnt="0">
        <dgm:presLayoutVars>
          <dgm:dir/>
          <dgm:resizeHandles val="exact"/>
        </dgm:presLayoutVars>
      </dgm:prSet>
      <dgm:spPr/>
    </dgm:pt>
    <dgm:pt modelId="{9BAC43A0-F4FD-446F-98D0-8BB999C16EDC}" type="pres">
      <dgm:prSet presAssocID="{BD405C89-7713-400F-A251-F5971821BF83}" presName="compNode" presStyleCnt="0"/>
      <dgm:spPr/>
    </dgm:pt>
    <dgm:pt modelId="{BD4A2B59-80B9-4AD9-85CA-0597A76F1466}" type="pres">
      <dgm:prSet presAssocID="{BD405C89-7713-400F-A251-F5971821BF83}" presName="iconBgRect" presStyleLbl="bgShp" presStyleIdx="0" presStyleCnt="2"/>
      <dgm:spPr/>
    </dgm:pt>
    <dgm:pt modelId="{228B1614-35F1-45E2-AF8B-EFD4448CA74E}" type="pres">
      <dgm:prSet presAssocID="{BD405C89-7713-400F-A251-F5971821BF8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13A29293-4145-4A3C-B476-55DDD8825C64}" type="pres">
      <dgm:prSet presAssocID="{BD405C89-7713-400F-A251-F5971821BF83}" presName="spaceRect" presStyleCnt="0"/>
      <dgm:spPr/>
    </dgm:pt>
    <dgm:pt modelId="{8366154D-7695-4FDB-AD6A-39E031263F0B}" type="pres">
      <dgm:prSet presAssocID="{BD405C89-7713-400F-A251-F5971821BF83}" presName="textRect" presStyleLbl="revTx" presStyleIdx="0" presStyleCnt="2">
        <dgm:presLayoutVars>
          <dgm:chMax val="1"/>
          <dgm:chPref val="1"/>
        </dgm:presLayoutVars>
      </dgm:prSet>
      <dgm:spPr/>
    </dgm:pt>
    <dgm:pt modelId="{B9219CFD-8E3F-497E-90A7-3B2429CD8449}" type="pres">
      <dgm:prSet presAssocID="{34526AEF-7AD3-478D-A178-86AA3C827953}" presName="sibTrans" presStyleLbl="sibTrans2D1" presStyleIdx="0" presStyleCnt="0"/>
      <dgm:spPr/>
    </dgm:pt>
    <dgm:pt modelId="{75E70CA3-400A-413E-9346-092F1C03C508}" type="pres">
      <dgm:prSet presAssocID="{7DEE3AAE-B6D4-4C78-BD5B-3933D281D938}" presName="compNode" presStyleCnt="0"/>
      <dgm:spPr/>
    </dgm:pt>
    <dgm:pt modelId="{724777F5-0868-4E29-9381-089150C0AB36}" type="pres">
      <dgm:prSet presAssocID="{7DEE3AAE-B6D4-4C78-BD5B-3933D281D938}" presName="iconBgRect" presStyleLbl="bgShp" presStyleIdx="1" presStyleCnt="2"/>
      <dgm:spPr/>
    </dgm:pt>
    <dgm:pt modelId="{91B842C8-6591-4AEE-8795-54C757543DF2}" type="pres">
      <dgm:prSet presAssocID="{7DEE3AAE-B6D4-4C78-BD5B-3933D281D93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05270DE-C9FA-41AC-BC60-913EEF3E1A29}" type="pres">
      <dgm:prSet presAssocID="{7DEE3AAE-B6D4-4C78-BD5B-3933D281D938}" presName="spaceRect" presStyleCnt="0"/>
      <dgm:spPr/>
    </dgm:pt>
    <dgm:pt modelId="{5A3C1C29-A86B-490F-B312-83012E0DBD7F}" type="pres">
      <dgm:prSet presAssocID="{7DEE3AAE-B6D4-4C78-BD5B-3933D281D93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81A612A-A5C3-4542-B0FC-19EAF6108477}" type="presOf" srcId="{7DEE3AAE-B6D4-4C78-BD5B-3933D281D938}" destId="{5A3C1C29-A86B-490F-B312-83012E0DBD7F}" srcOrd="0" destOrd="0" presId="urn:microsoft.com/office/officeart/2018/2/layout/IconCircleList"/>
    <dgm:cxn modelId="{D470FE3D-6A33-4CD5-BBFC-CA933769D3D1}" srcId="{CB7CB60B-5069-4D82-A721-73EAFDDD257E}" destId="{BD405C89-7713-400F-A251-F5971821BF83}" srcOrd="0" destOrd="0" parTransId="{8E2DAB55-4A2F-42B9-BB30-D95A21E5E85E}" sibTransId="{34526AEF-7AD3-478D-A178-86AA3C827953}"/>
    <dgm:cxn modelId="{F70AC07D-274B-4E3A-A086-C3AE7B30293E}" type="presOf" srcId="{34526AEF-7AD3-478D-A178-86AA3C827953}" destId="{B9219CFD-8E3F-497E-90A7-3B2429CD8449}" srcOrd="0" destOrd="0" presId="urn:microsoft.com/office/officeart/2018/2/layout/IconCircleList"/>
    <dgm:cxn modelId="{B6FCB4C6-4359-4B47-BCAF-1BB515AE47F5}" srcId="{CB7CB60B-5069-4D82-A721-73EAFDDD257E}" destId="{7DEE3AAE-B6D4-4C78-BD5B-3933D281D938}" srcOrd="1" destOrd="0" parTransId="{AA9050BC-01EE-4CD7-B832-51A5972CB7A1}" sibTransId="{D47E6F26-12E0-4996-82B0-A385DE1FBAB9}"/>
    <dgm:cxn modelId="{CC64B0DA-2F7B-4411-B38F-0C81DF6A1791}" type="presOf" srcId="{BD405C89-7713-400F-A251-F5971821BF83}" destId="{8366154D-7695-4FDB-AD6A-39E031263F0B}" srcOrd="0" destOrd="0" presId="urn:microsoft.com/office/officeart/2018/2/layout/IconCircleList"/>
    <dgm:cxn modelId="{CDDEE8FB-7FA9-42D6-8F8E-3200290CF091}" type="presOf" srcId="{CB7CB60B-5069-4D82-A721-73EAFDDD257E}" destId="{422DBC11-BF20-4CA2-8E1B-D88237DD16FF}" srcOrd="0" destOrd="0" presId="urn:microsoft.com/office/officeart/2018/2/layout/IconCircleList"/>
    <dgm:cxn modelId="{B44461A3-23FE-40BE-98AA-D35BCE4FA3BC}" type="presParOf" srcId="{422DBC11-BF20-4CA2-8E1B-D88237DD16FF}" destId="{D2CA76BC-602E-4F8B-9B96-B948AD3BFC6B}" srcOrd="0" destOrd="0" presId="urn:microsoft.com/office/officeart/2018/2/layout/IconCircleList"/>
    <dgm:cxn modelId="{FD71E8EA-4A04-4C0D-8D15-7A1355BFFDBD}" type="presParOf" srcId="{D2CA76BC-602E-4F8B-9B96-B948AD3BFC6B}" destId="{9BAC43A0-F4FD-446F-98D0-8BB999C16EDC}" srcOrd="0" destOrd="0" presId="urn:microsoft.com/office/officeart/2018/2/layout/IconCircleList"/>
    <dgm:cxn modelId="{21E2C48F-D72A-4963-9123-7BCC890D273D}" type="presParOf" srcId="{9BAC43A0-F4FD-446F-98D0-8BB999C16EDC}" destId="{BD4A2B59-80B9-4AD9-85CA-0597A76F1466}" srcOrd="0" destOrd="0" presId="urn:microsoft.com/office/officeart/2018/2/layout/IconCircleList"/>
    <dgm:cxn modelId="{A95C1B5E-F167-4B70-993D-92F3EDF95BF4}" type="presParOf" srcId="{9BAC43A0-F4FD-446F-98D0-8BB999C16EDC}" destId="{228B1614-35F1-45E2-AF8B-EFD4448CA74E}" srcOrd="1" destOrd="0" presId="urn:microsoft.com/office/officeart/2018/2/layout/IconCircleList"/>
    <dgm:cxn modelId="{D281A7EA-4342-4663-B366-024AF93B27BE}" type="presParOf" srcId="{9BAC43A0-F4FD-446F-98D0-8BB999C16EDC}" destId="{13A29293-4145-4A3C-B476-55DDD8825C64}" srcOrd="2" destOrd="0" presId="urn:microsoft.com/office/officeart/2018/2/layout/IconCircleList"/>
    <dgm:cxn modelId="{33D26AE4-9376-4291-AD33-F9F88AE3AB9C}" type="presParOf" srcId="{9BAC43A0-F4FD-446F-98D0-8BB999C16EDC}" destId="{8366154D-7695-4FDB-AD6A-39E031263F0B}" srcOrd="3" destOrd="0" presId="urn:microsoft.com/office/officeart/2018/2/layout/IconCircleList"/>
    <dgm:cxn modelId="{6CADD03C-1C13-4C42-A693-64123042BF9B}" type="presParOf" srcId="{D2CA76BC-602E-4F8B-9B96-B948AD3BFC6B}" destId="{B9219CFD-8E3F-497E-90A7-3B2429CD8449}" srcOrd="1" destOrd="0" presId="urn:microsoft.com/office/officeart/2018/2/layout/IconCircleList"/>
    <dgm:cxn modelId="{A3D723D5-F416-497A-A2E7-A76C54EC31EF}" type="presParOf" srcId="{D2CA76BC-602E-4F8B-9B96-B948AD3BFC6B}" destId="{75E70CA3-400A-413E-9346-092F1C03C508}" srcOrd="2" destOrd="0" presId="urn:microsoft.com/office/officeart/2018/2/layout/IconCircleList"/>
    <dgm:cxn modelId="{57E11908-1045-4560-B511-5C01D708B1D1}" type="presParOf" srcId="{75E70CA3-400A-413E-9346-092F1C03C508}" destId="{724777F5-0868-4E29-9381-089150C0AB36}" srcOrd="0" destOrd="0" presId="urn:microsoft.com/office/officeart/2018/2/layout/IconCircleList"/>
    <dgm:cxn modelId="{E24AAD30-863B-4D74-A7A2-29501C30C39F}" type="presParOf" srcId="{75E70CA3-400A-413E-9346-092F1C03C508}" destId="{91B842C8-6591-4AEE-8795-54C757543DF2}" srcOrd="1" destOrd="0" presId="urn:microsoft.com/office/officeart/2018/2/layout/IconCircleList"/>
    <dgm:cxn modelId="{FC8A4943-DAB0-4E85-AF96-532F6D9B1F58}" type="presParOf" srcId="{75E70CA3-400A-413E-9346-092F1C03C508}" destId="{B05270DE-C9FA-41AC-BC60-913EEF3E1A29}" srcOrd="2" destOrd="0" presId="urn:microsoft.com/office/officeart/2018/2/layout/IconCircleList"/>
    <dgm:cxn modelId="{699935A1-D338-422E-B17F-4220545F4103}" type="presParOf" srcId="{75E70CA3-400A-413E-9346-092F1C03C508}" destId="{5A3C1C29-A86B-490F-B312-83012E0DBD7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9E5E31-F9C2-4067-ACD8-D7C687AADAAD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9D5782A-6CEC-4543-BEBE-244E918DEC2D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Removing HTML tags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97717E-6C12-4C60-87E1-C8FBA49015C0}" type="parTrans" cxnId="{7A20B08F-92A7-4365-9860-321D59674C98}">
      <dgm:prSet/>
      <dgm:spPr/>
      <dgm:t>
        <a:bodyPr/>
        <a:lstStyle/>
        <a:p>
          <a:endParaRPr lang="en-US"/>
        </a:p>
      </dgm:t>
    </dgm:pt>
    <dgm:pt modelId="{4FFFF5AE-6C2B-44FA-9F91-5B4394D7F44A}" type="sibTrans" cxnId="{7A20B08F-92A7-4365-9860-321D59674C98}">
      <dgm:prSet/>
      <dgm:spPr/>
      <dgm:t>
        <a:bodyPr/>
        <a:lstStyle/>
        <a:p>
          <a:endParaRPr lang="en-US"/>
        </a:p>
      </dgm:t>
    </dgm:pt>
    <dgm:pt modelId="{76FB26A5-A585-4267-8ADE-E0B7CC28ABB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Separating code from question body</a:t>
          </a:r>
        </a:p>
      </dgm:t>
    </dgm:pt>
    <dgm:pt modelId="{30DFFBE2-6EAB-45F2-8438-CE2E17546916}" type="parTrans" cxnId="{CD58503A-E862-42AD-8041-F82205DC6BA3}">
      <dgm:prSet/>
      <dgm:spPr/>
      <dgm:t>
        <a:bodyPr/>
        <a:lstStyle/>
        <a:p>
          <a:endParaRPr lang="en-US"/>
        </a:p>
      </dgm:t>
    </dgm:pt>
    <dgm:pt modelId="{A6BA609A-52B6-4587-BABB-0B71C5A0F288}" type="sibTrans" cxnId="{CD58503A-E862-42AD-8041-F82205DC6BA3}">
      <dgm:prSet/>
      <dgm:spPr/>
      <dgm:t>
        <a:bodyPr/>
        <a:lstStyle/>
        <a:p>
          <a:endParaRPr lang="en-US"/>
        </a:p>
      </dgm:t>
    </dgm:pt>
    <dgm:pt modelId="{006E37E2-9D06-4C2E-8D58-A23375E1FC99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Converting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text to lowercase</a:t>
          </a:r>
        </a:p>
      </dgm:t>
    </dgm:pt>
    <dgm:pt modelId="{B8B38A22-7C7B-4DB5-BEB3-8FF201B682AA}" type="parTrans" cxnId="{5F4EBF9B-C9EB-4483-9897-B96A60CFAC24}">
      <dgm:prSet/>
      <dgm:spPr/>
      <dgm:t>
        <a:bodyPr/>
        <a:lstStyle/>
        <a:p>
          <a:endParaRPr lang="en-US"/>
        </a:p>
      </dgm:t>
    </dgm:pt>
    <dgm:pt modelId="{20D6A062-F607-40E3-B28F-750F98C7DB79}" type="sibTrans" cxnId="{5F4EBF9B-C9EB-4483-9897-B96A60CFAC24}">
      <dgm:prSet/>
      <dgm:spPr/>
      <dgm:t>
        <a:bodyPr/>
        <a:lstStyle/>
        <a:p>
          <a:endParaRPr lang="en-US"/>
        </a:p>
      </dgm:t>
    </dgm:pt>
    <dgm:pt modelId="{7673366B-8AFF-4EC6-8BB6-2F32F638DE37}">
      <dgm:prSet/>
      <dgm:spPr/>
      <dgm:t>
        <a:bodyPr/>
        <a:lstStyle/>
        <a:p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Remove special characters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B7D50B-2CD1-4ECB-8BCB-D7ACE078B071}" type="parTrans" cxnId="{D8D6F05B-3B48-4CFF-ACB7-D2C8B7587241}">
      <dgm:prSet/>
      <dgm:spPr/>
      <dgm:t>
        <a:bodyPr/>
        <a:lstStyle/>
        <a:p>
          <a:endParaRPr lang="en-US"/>
        </a:p>
      </dgm:t>
    </dgm:pt>
    <dgm:pt modelId="{708DC598-DB83-4F35-ADEF-FEC1F0A22717}" type="sibTrans" cxnId="{D8D6F05B-3B48-4CFF-ACB7-D2C8B7587241}">
      <dgm:prSet/>
      <dgm:spPr/>
      <dgm:t>
        <a:bodyPr/>
        <a:lstStyle/>
        <a:p>
          <a:endParaRPr lang="en-US"/>
        </a:p>
      </dgm:t>
    </dgm:pt>
    <dgm:pt modelId="{036D57B2-AD35-41B4-A0CA-CEF48318A7FC}" type="pres">
      <dgm:prSet presAssocID="{339E5E31-F9C2-4067-ACD8-D7C687AADAAD}" presName="linear" presStyleCnt="0">
        <dgm:presLayoutVars>
          <dgm:dir/>
          <dgm:animLvl val="lvl"/>
          <dgm:resizeHandles val="exact"/>
        </dgm:presLayoutVars>
      </dgm:prSet>
      <dgm:spPr/>
    </dgm:pt>
    <dgm:pt modelId="{94AEADFC-3670-4289-8A5C-937AF59CFD4A}" type="pres">
      <dgm:prSet presAssocID="{39D5782A-6CEC-4543-BEBE-244E918DEC2D}" presName="parentLin" presStyleCnt="0"/>
      <dgm:spPr/>
    </dgm:pt>
    <dgm:pt modelId="{27C927AE-9F31-403B-8531-DA71CD27CA4A}" type="pres">
      <dgm:prSet presAssocID="{39D5782A-6CEC-4543-BEBE-244E918DEC2D}" presName="parentLeftMargin" presStyleLbl="node1" presStyleIdx="0" presStyleCnt="4"/>
      <dgm:spPr/>
    </dgm:pt>
    <dgm:pt modelId="{D830D261-D4AA-4745-AFE7-7459FBB37ABC}" type="pres">
      <dgm:prSet presAssocID="{39D5782A-6CEC-4543-BEBE-244E918DEC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A750181-F936-4D26-B5AF-F2AF5C54BD78}" type="pres">
      <dgm:prSet presAssocID="{39D5782A-6CEC-4543-BEBE-244E918DEC2D}" presName="negativeSpace" presStyleCnt="0"/>
      <dgm:spPr/>
    </dgm:pt>
    <dgm:pt modelId="{018B32E8-093C-421A-B8CF-305FBB7AFE74}" type="pres">
      <dgm:prSet presAssocID="{39D5782A-6CEC-4543-BEBE-244E918DEC2D}" presName="childText" presStyleLbl="conFgAcc1" presStyleIdx="0" presStyleCnt="4">
        <dgm:presLayoutVars>
          <dgm:bulletEnabled val="1"/>
        </dgm:presLayoutVars>
      </dgm:prSet>
      <dgm:spPr/>
    </dgm:pt>
    <dgm:pt modelId="{DAEA67ED-71D5-4034-9382-456A2413218C}" type="pres">
      <dgm:prSet presAssocID="{4FFFF5AE-6C2B-44FA-9F91-5B4394D7F44A}" presName="spaceBetweenRectangles" presStyleCnt="0"/>
      <dgm:spPr/>
    </dgm:pt>
    <dgm:pt modelId="{21D086DC-85BB-4F30-A6F1-D6D2EE1DE5C6}" type="pres">
      <dgm:prSet presAssocID="{76FB26A5-A585-4267-8ADE-E0B7CC28ABBF}" presName="parentLin" presStyleCnt="0"/>
      <dgm:spPr/>
    </dgm:pt>
    <dgm:pt modelId="{35A05055-B7B0-45E0-A060-85EF0B63AA13}" type="pres">
      <dgm:prSet presAssocID="{76FB26A5-A585-4267-8ADE-E0B7CC28ABBF}" presName="parentLeftMargin" presStyleLbl="node1" presStyleIdx="0" presStyleCnt="4"/>
      <dgm:spPr/>
    </dgm:pt>
    <dgm:pt modelId="{8AEFF29E-CC5F-4717-8BD1-12D751F812B0}" type="pres">
      <dgm:prSet presAssocID="{76FB26A5-A585-4267-8ADE-E0B7CC28ABB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48A525C-87C8-4E2E-8BC4-7F75CC2B2EAD}" type="pres">
      <dgm:prSet presAssocID="{76FB26A5-A585-4267-8ADE-E0B7CC28ABBF}" presName="negativeSpace" presStyleCnt="0"/>
      <dgm:spPr/>
    </dgm:pt>
    <dgm:pt modelId="{2E867B61-CB64-4533-BEE2-AE0AC019FA4B}" type="pres">
      <dgm:prSet presAssocID="{76FB26A5-A585-4267-8ADE-E0B7CC28ABBF}" presName="childText" presStyleLbl="conFgAcc1" presStyleIdx="1" presStyleCnt="4">
        <dgm:presLayoutVars>
          <dgm:bulletEnabled val="1"/>
        </dgm:presLayoutVars>
      </dgm:prSet>
      <dgm:spPr/>
    </dgm:pt>
    <dgm:pt modelId="{E2DE7BB0-2572-4917-B1B3-A23E6353E5A4}" type="pres">
      <dgm:prSet presAssocID="{A6BA609A-52B6-4587-BABB-0B71C5A0F288}" presName="spaceBetweenRectangles" presStyleCnt="0"/>
      <dgm:spPr/>
    </dgm:pt>
    <dgm:pt modelId="{7404BB4A-341E-444F-8139-DE6F5EBDF21C}" type="pres">
      <dgm:prSet presAssocID="{006E37E2-9D06-4C2E-8D58-A23375E1FC99}" presName="parentLin" presStyleCnt="0"/>
      <dgm:spPr/>
    </dgm:pt>
    <dgm:pt modelId="{D76DC17D-46C8-492E-ACC7-E42C6C72D8F0}" type="pres">
      <dgm:prSet presAssocID="{006E37E2-9D06-4C2E-8D58-A23375E1FC99}" presName="parentLeftMargin" presStyleLbl="node1" presStyleIdx="1" presStyleCnt="4"/>
      <dgm:spPr/>
    </dgm:pt>
    <dgm:pt modelId="{2829FCA5-CEE7-4878-BBF6-1F3C443AE7C5}" type="pres">
      <dgm:prSet presAssocID="{006E37E2-9D06-4C2E-8D58-A23375E1FC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A3879F-0C71-412D-957F-615112CA1665}" type="pres">
      <dgm:prSet presAssocID="{006E37E2-9D06-4C2E-8D58-A23375E1FC99}" presName="negativeSpace" presStyleCnt="0"/>
      <dgm:spPr/>
    </dgm:pt>
    <dgm:pt modelId="{E7A0D696-E475-4020-B636-028B66F4D113}" type="pres">
      <dgm:prSet presAssocID="{006E37E2-9D06-4C2E-8D58-A23375E1FC99}" presName="childText" presStyleLbl="conFgAcc1" presStyleIdx="2" presStyleCnt="4">
        <dgm:presLayoutVars>
          <dgm:bulletEnabled val="1"/>
        </dgm:presLayoutVars>
      </dgm:prSet>
      <dgm:spPr/>
    </dgm:pt>
    <dgm:pt modelId="{383715A2-9375-4EE3-A189-BB8811D0AF9F}" type="pres">
      <dgm:prSet presAssocID="{20D6A062-F607-40E3-B28F-750F98C7DB79}" presName="spaceBetweenRectangles" presStyleCnt="0"/>
      <dgm:spPr/>
    </dgm:pt>
    <dgm:pt modelId="{7ED9F766-5BAF-4A06-9710-5BCCEF0C1838}" type="pres">
      <dgm:prSet presAssocID="{7673366B-8AFF-4EC6-8BB6-2F32F638DE37}" presName="parentLin" presStyleCnt="0"/>
      <dgm:spPr/>
    </dgm:pt>
    <dgm:pt modelId="{70A6CE5C-6100-498A-B18E-75CFB6EB9C5F}" type="pres">
      <dgm:prSet presAssocID="{7673366B-8AFF-4EC6-8BB6-2F32F638DE37}" presName="parentLeftMargin" presStyleLbl="node1" presStyleIdx="2" presStyleCnt="4"/>
      <dgm:spPr/>
    </dgm:pt>
    <dgm:pt modelId="{199C8D27-4274-4A8A-A95F-3E1A029983A2}" type="pres">
      <dgm:prSet presAssocID="{7673366B-8AFF-4EC6-8BB6-2F32F638DE3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CA6086F-0EA2-4AB4-BB3F-240805A18D7F}" type="pres">
      <dgm:prSet presAssocID="{7673366B-8AFF-4EC6-8BB6-2F32F638DE37}" presName="negativeSpace" presStyleCnt="0"/>
      <dgm:spPr/>
    </dgm:pt>
    <dgm:pt modelId="{D1638F34-5726-486C-B365-B27496317F8B}" type="pres">
      <dgm:prSet presAssocID="{7673366B-8AFF-4EC6-8BB6-2F32F638DE3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F74F311-9999-40AD-9866-4B8C6297E109}" type="presOf" srcId="{39D5782A-6CEC-4543-BEBE-244E918DEC2D}" destId="{27C927AE-9F31-403B-8531-DA71CD27CA4A}" srcOrd="0" destOrd="0" presId="urn:microsoft.com/office/officeart/2005/8/layout/list1"/>
    <dgm:cxn modelId="{CD58503A-E862-42AD-8041-F82205DC6BA3}" srcId="{339E5E31-F9C2-4067-ACD8-D7C687AADAAD}" destId="{76FB26A5-A585-4267-8ADE-E0B7CC28ABBF}" srcOrd="1" destOrd="0" parTransId="{30DFFBE2-6EAB-45F2-8438-CE2E17546916}" sibTransId="{A6BA609A-52B6-4587-BABB-0B71C5A0F288}"/>
    <dgm:cxn modelId="{B588503C-BA2C-409B-83E3-2C6047D27EF6}" type="presOf" srcId="{006E37E2-9D06-4C2E-8D58-A23375E1FC99}" destId="{D76DC17D-46C8-492E-ACC7-E42C6C72D8F0}" srcOrd="0" destOrd="0" presId="urn:microsoft.com/office/officeart/2005/8/layout/list1"/>
    <dgm:cxn modelId="{AEE3DF40-2665-45DB-8576-5B3EDE76D79A}" type="presOf" srcId="{7673366B-8AFF-4EC6-8BB6-2F32F638DE37}" destId="{199C8D27-4274-4A8A-A95F-3E1A029983A2}" srcOrd="1" destOrd="0" presId="urn:microsoft.com/office/officeart/2005/8/layout/list1"/>
    <dgm:cxn modelId="{D8D6F05B-3B48-4CFF-ACB7-D2C8B7587241}" srcId="{339E5E31-F9C2-4067-ACD8-D7C687AADAAD}" destId="{7673366B-8AFF-4EC6-8BB6-2F32F638DE37}" srcOrd="3" destOrd="0" parTransId="{B4B7D50B-2CD1-4ECB-8BCB-D7ACE078B071}" sibTransId="{708DC598-DB83-4F35-ADEF-FEC1F0A22717}"/>
    <dgm:cxn modelId="{E55CE756-84F0-4D3F-8821-F98143D5B331}" type="presOf" srcId="{76FB26A5-A585-4267-8ADE-E0B7CC28ABBF}" destId="{35A05055-B7B0-45E0-A060-85EF0B63AA13}" srcOrd="0" destOrd="0" presId="urn:microsoft.com/office/officeart/2005/8/layout/list1"/>
    <dgm:cxn modelId="{7A20B08F-92A7-4365-9860-321D59674C98}" srcId="{339E5E31-F9C2-4067-ACD8-D7C687AADAAD}" destId="{39D5782A-6CEC-4543-BEBE-244E918DEC2D}" srcOrd="0" destOrd="0" parTransId="{CD97717E-6C12-4C60-87E1-C8FBA49015C0}" sibTransId="{4FFFF5AE-6C2B-44FA-9F91-5B4394D7F44A}"/>
    <dgm:cxn modelId="{5F4EBF9B-C9EB-4483-9897-B96A60CFAC24}" srcId="{339E5E31-F9C2-4067-ACD8-D7C687AADAAD}" destId="{006E37E2-9D06-4C2E-8D58-A23375E1FC99}" srcOrd="2" destOrd="0" parTransId="{B8B38A22-7C7B-4DB5-BEB3-8FF201B682AA}" sibTransId="{20D6A062-F607-40E3-B28F-750F98C7DB79}"/>
    <dgm:cxn modelId="{1D5E2BB2-E10F-439E-9689-F1253CAD6502}" type="presOf" srcId="{339E5E31-F9C2-4067-ACD8-D7C687AADAAD}" destId="{036D57B2-AD35-41B4-A0CA-CEF48318A7FC}" srcOrd="0" destOrd="0" presId="urn:microsoft.com/office/officeart/2005/8/layout/list1"/>
    <dgm:cxn modelId="{5E50B3B9-9FE0-4E47-84BF-ED283011F17D}" type="presOf" srcId="{39D5782A-6CEC-4543-BEBE-244E918DEC2D}" destId="{D830D261-D4AA-4745-AFE7-7459FBB37ABC}" srcOrd="1" destOrd="0" presId="urn:microsoft.com/office/officeart/2005/8/layout/list1"/>
    <dgm:cxn modelId="{3EDD2FC3-CCBB-421C-BD59-F316A623D68E}" type="presOf" srcId="{76FB26A5-A585-4267-8ADE-E0B7CC28ABBF}" destId="{8AEFF29E-CC5F-4717-8BD1-12D751F812B0}" srcOrd="1" destOrd="0" presId="urn:microsoft.com/office/officeart/2005/8/layout/list1"/>
    <dgm:cxn modelId="{AA90C0C4-9EA9-4CDD-BF59-4B6262A59A98}" type="presOf" srcId="{006E37E2-9D06-4C2E-8D58-A23375E1FC99}" destId="{2829FCA5-CEE7-4878-BBF6-1F3C443AE7C5}" srcOrd="1" destOrd="0" presId="urn:microsoft.com/office/officeart/2005/8/layout/list1"/>
    <dgm:cxn modelId="{ADF0D6E7-2129-4966-8034-F4D5A67DC829}" type="presOf" srcId="{7673366B-8AFF-4EC6-8BB6-2F32F638DE37}" destId="{70A6CE5C-6100-498A-B18E-75CFB6EB9C5F}" srcOrd="0" destOrd="0" presId="urn:microsoft.com/office/officeart/2005/8/layout/list1"/>
    <dgm:cxn modelId="{087E84F7-2620-4C22-95B9-C333DFCB7428}" type="presParOf" srcId="{036D57B2-AD35-41B4-A0CA-CEF48318A7FC}" destId="{94AEADFC-3670-4289-8A5C-937AF59CFD4A}" srcOrd="0" destOrd="0" presId="urn:microsoft.com/office/officeart/2005/8/layout/list1"/>
    <dgm:cxn modelId="{5872C31B-16C8-40B1-B924-442088CF7276}" type="presParOf" srcId="{94AEADFC-3670-4289-8A5C-937AF59CFD4A}" destId="{27C927AE-9F31-403B-8531-DA71CD27CA4A}" srcOrd="0" destOrd="0" presId="urn:microsoft.com/office/officeart/2005/8/layout/list1"/>
    <dgm:cxn modelId="{60557793-C872-4AD1-B738-B32CF5C07B13}" type="presParOf" srcId="{94AEADFC-3670-4289-8A5C-937AF59CFD4A}" destId="{D830D261-D4AA-4745-AFE7-7459FBB37ABC}" srcOrd="1" destOrd="0" presId="urn:microsoft.com/office/officeart/2005/8/layout/list1"/>
    <dgm:cxn modelId="{0CE7B5E8-880D-406E-B6B0-4F9501FA584A}" type="presParOf" srcId="{036D57B2-AD35-41B4-A0CA-CEF48318A7FC}" destId="{7A750181-F936-4D26-B5AF-F2AF5C54BD78}" srcOrd="1" destOrd="0" presId="urn:microsoft.com/office/officeart/2005/8/layout/list1"/>
    <dgm:cxn modelId="{0C0379AD-CC75-4879-ADAA-E236B605143B}" type="presParOf" srcId="{036D57B2-AD35-41B4-A0CA-CEF48318A7FC}" destId="{018B32E8-093C-421A-B8CF-305FBB7AFE74}" srcOrd="2" destOrd="0" presId="urn:microsoft.com/office/officeart/2005/8/layout/list1"/>
    <dgm:cxn modelId="{6C21639C-6572-4E04-AC68-EE5388A1EF71}" type="presParOf" srcId="{036D57B2-AD35-41B4-A0CA-CEF48318A7FC}" destId="{DAEA67ED-71D5-4034-9382-456A2413218C}" srcOrd="3" destOrd="0" presId="urn:microsoft.com/office/officeart/2005/8/layout/list1"/>
    <dgm:cxn modelId="{D015570F-6AC6-411B-A78E-9E6274DD1594}" type="presParOf" srcId="{036D57B2-AD35-41B4-A0CA-CEF48318A7FC}" destId="{21D086DC-85BB-4F30-A6F1-D6D2EE1DE5C6}" srcOrd="4" destOrd="0" presId="urn:microsoft.com/office/officeart/2005/8/layout/list1"/>
    <dgm:cxn modelId="{728B0CEA-B190-487D-B346-6547D19895AE}" type="presParOf" srcId="{21D086DC-85BB-4F30-A6F1-D6D2EE1DE5C6}" destId="{35A05055-B7B0-45E0-A060-85EF0B63AA13}" srcOrd="0" destOrd="0" presId="urn:microsoft.com/office/officeart/2005/8/layout/list1"/>
    <dgm:cxn modelId="{2AFA1DA0-CBD3-4046-BB07-70BBF71D1F02}" type="presParOf" srcId="{21D086DC-85BB-4F30-A6F1-D6D2EE1DE5C6}" destId="{8AEFF29E-CC5F-4717-8BD1-12D751F812B0}" srcOrd="1" destOrd="0" presId="urn:microsoft.com/office/officeart/2005/8/layout/list1"/>
    <dgm:cxn modelId="{2D3C0F31-C1B0-4A2B-B5D5-75C42696BCE7}" type="presParOf" srcId="{036D57B2-AD35-41B4-A0CA-CEF48318A7FC}" destId="{248A525C-87C8-4E2E-8BC4-7F75CC2B2EAD}" srcOrd="5" destOrd="0" presId="urn:microsoft.com/office/officeart/2005/8/layout/list1"/>
    <dgm:cxn modelId="{9E747C78-2B9F-476A-B25C-0132DB6898D1}" type="presParOf" srcId="{036D57B2-AD35-41B4-A0CA-CEF48318A7FC}" destId="{2E867B61-CB64-4533-BEE2-AE0AC019FA4B}" srcOrd="6" destOrd="0" presId="urn:microsoft.com/office/officeart/2005/8/layout/list1"/>
    <dgm:cxn modelId="{D8BAF1DE-1E7F-49DE-847F-BA5947C89E9E}" type="presParOf" srcId="{036D57B2-AD35-41B4-A0CA-CEF48318A7FC}" destId="{E2DE7BB0-2572-4917-B1B3-A23E6353E5A4}" srcOrd="7" destOrd="0" presId="urn:microsoft.com/office/officeart/2005/8/layout/list1"/>
    <dgm:cxn modelId="{5E6DB332-BF9A-4442-9E43-71E323B68F61}" type="presParOf" srcId="{036D57B2-AD35-41B4-A0CA-CEF48318A7FC}" destId="{7404BB4A-341E-444F-8139-DE6F5EBDF21C}" srcOrd="8" destOrd="0" presId="urn:microsoft.com/office/officeart/2005/8/layout/list1"/>
    <dgm:cxn modelId="{4807AD8C-E830-4D94-83BA-7E00650EC323}" type="presParOf" srcId="{7404BB4A-341E-444F-8139-DE6F5EBDF21C}" destId="{D76DC17D-46C8-492E-ACC7-E42C6C72D8F0}" srcOrd="0" destOrd="0" presId="urn:microsoft.com/office/officeart/2005/8/layout/list1"/>
    <dgm:cxn modelId="{A485F8EB-D1D7-4364-8CA4-AB5B1C4CF214}" type="presParOf" srcId="{7404BB4A-341E-444F-8139-DE6F5EBDF21C}" destId="{2829FCA5-CEE7-4878-BBF6-1F3C443AE7C5}" srcOrd="1" destOrd="0" presId="urn:microsoft.com/office/officeart/2005/8/layout/list1"/>
    <dgm:cxn modelId="{C05B8BA0-E4B5-4360-84A2-1782961E4B8C}" type="presParOf" srcId="{036D57B2-AD35-41B4-A0CA-CEF48318A7FC}" destId="{F8A3879F-0C71-412D-957F-615112CA1665}" srcOrd="9" destOrd="0" presId="urn:microsoft.com/office/officeart/2005/8/layout/list1"/>
    <dgm:cxn modelId="{13D1E57E-2CA2-4A09-AAF0-48DD89651F3A}" type="presParOf" srcId="{036D57B2-AD35-41B4-A0CA-CEF48318A7FC}" destId="{E7A0D696-E475-4020-B636-028B66F4D113}" srcOrd="10" destOrd="0" presId="urn:microsoft.com/office/officeart/2005/8/layout/list1"/>
    <dgm:cxn modelId="{DA9D6926-7BA4-4B65-9831-4AB08E21A86B}" type="presParOf" srcId="{036D57B2-AD35-41B4-A0CA-CEF48318A7FC}" destId="{383715A2-9375-4EE3-A189-BB8811D0AF9F}" srcOrd="11" destOrd="0" presId="urn:microsoft.com/office/officeart/2005/8/layout/list1"/>
    <dgm:cxn modelId="{E8570EDD-708E-4F96-8CE8-EE2468D61048}" type="presParOf" srcId="{036D57B2-AD35-41B4-A0CA-CEF48318A7FC}" destId="{7ED9F766-5BAF-4A06-9710-5BCCEF0C1838}" srcOrd="12" destOrd="0" presId="urn:microsoft.com/office/officeart/2005/8/layout/list1"/>
    <dgm:cxn modelId="{92DC9A69-325D-4CCF-BBAD-032DEBA71FA4}" type="presParOf" srcId="{7ED9F766-5BAF-4A06-9710-5BCCEF0C1838}" destId="{70A6CE5C-6100-498A-B18E-75CFB6EB9C5F}" srcOrd="0" destOrd="0" presId="urn:microsoft.com/office/officeart/2005/8/layout/list1"/>
    <dgm:cxn modelId="{7CAB0A77-04E8-451D-9A01-235284D1315E}" type="presParOf" srcId="{7ED9F766-5BAF-4A06-9710-5BCCEF0C1838}" destId="{199C8D27-4274-4A8A-A95F-3E1A029983A2}" srcOrd="1" destOrd="0" presId="urn:microsoft.com/office/officeart/2005/8/layout/list1"/>
    <dgm:cxn modelId="{972BFE6D-E63A-402C-BBA6-7DEDB65A9CDE}" type="presParOf" srcId="{036D57B2-AD35-41B4-A0CA-CEF48318A7FC}" destId="{ACA6086F-0EA2-4AB4-BB3F-240805A18D7F}" srcOrd="13" destOrd="0" presId="urn:microsoft.com/office/officeart/2005/8/layout/list1"/>
    <dgm:cxn modelId="{E1000EE8-67A8-4D22-B1E6-FA0FB60D4ACB}" type="presParOf" srcId="{036D57B2-AD35-41B4-A0CA-CEF48318A7FC}" destId="{D1638F34-5726-486C-B365-B27496317F8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4ACBCB-EB2D-45AB-833E-51CA822B7105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C859C6B-B2F6-4028-B08A-16CF67E6E3E8}">
      <dgm:prSet/>
      <dgm:spPr/>
      <dgm:t>
        <a:bodyPr/>
        <a:lstStyle/>
        <a:p>
          <a:r>
            <a:rPr lang="en-US"/>
            <a:t>After converting text to Tf-Idf vectors, the shape of the training data is 400k * 80k</a:t>
          </a:r>
        </a:p>
      </dgm:t>
    </dgm:pt>
    <dgm:pt modelId="{6577F3F6-0960-453E-9CF7-D6B708BB5AD2}" type="parTrans" cxnId="{70945D06-4FBB-419C-A8D3-3025942B2402}">
      <dgm:prSet/>
      <dgm:spPr/>
      <dgm:t>
        <a:bodyPr/>
        <a:lstStyle/>
        <a:p>
          <a:endParaRPr lang="en-US"/>
        </a:p>
      </dgm:t>
    </dgm:pt>
    <dgm:pt modelId="{3603CF78-8E6B-45C1-8EFF-1DBD90C197AF}" type="sibTrans" cxnId="{70945D06-4FBB-419C-A8D3-3025942B2402}">
      <dgm:prSet/>
      <dgm:spPr/>
      <dgm:t>
        <a:bodyPr/>
        <a:lstStyle/>
        <a:p>
          <a:endParaRPr lang="en-US"/>
        </a:p>
      </dgm:t>
    </dgm:pt>
    <dgm:pt modelId="{9217933D-54BB-4D7A-A67A-09D9925D63F3}">
      <dgm:prSet/>
      <dgm:spPr/>
      <dgm:t>
        <a:bodyPr/>
        <a:lstStyle/>
        <a:p>
          <a:r>
            <a:rPr lang="en-US"/>
            <a:t>That is there are 80000 features </a:t>
          </a:r>
        </a:p>
      </dgm:t>
    </dgm:pt>
    <dgm:pt modelId="{7ECB2BED-11CD-4798-98A5-9EE993D7F470}" type="parTrans" cxnId="{960432A6-185D-4DF0-BA5B-8223FCD8B099}">
      <dgm:prSet/>
      <dgm:spPr/>
      <dgm:t>
        <a:bodyPr/>
        <a:lstStyle/>
        <a:p>
          <a:endParaRPr lang="en-US"/>
        </a:p>
      </dgm:t>
    </dgm:pt>
    <dgm:pt modelId="{8A173314-A5E7-41C2-BB50-C4B49C05116F}" type="sibTrans" cxnId="{960432A6-185D-4DF0-BA5B-8223FCD8B099}">
      <dgm:prSet/>
      <dgm:spPr/>
      <dgm:t>
        <a:bodyPr/>
        <a:lstStyle/>
        <a:p>
          <a:endParaRPr lang="en-US"/>
        </a:p>
      </dgm:t>
    </dgm:pt>
    <dgm:pt modelId="{B287847B-4033-4C22-896C-5209A661EF1A}" type="pres">
      <dgm:prSet presAssocID="{B44ACBCB-EB2D-45AB-833E-51CA822B7105}" presName="linear" presStyleCnt="0">
        <dgm:presLayoutVars>
          <dgm:animLvl val="lvl"/>
          <dgm:resizeHandles val="exact"/>
        </dgm:presLayoutVars>
      </dgm:prSet>
      <dgm:spPr/>
    </dgm:pt>
    <dgm:pt modelId="{514204BA-00B0-4652-A967-18BC967A48E1}" type="pres">
      <dgm:prSet presAssocID="{4C859C6B-B2F6-4028-B08A-16CF67E6E3E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5E4553D-71FA-48A7-8611-4B4D539274F6}" type="pres">
      <dgm:prSet presAssocID="{3603CF78-8E6B-45C1-8EFF-1DBD90C197AF}" presName="spacer" presStyleCnt="0"/>
      <dgm:spPr/>
    </dgm:pt>
    <dgm:pt modelId="{E1278F70-DFFB-4234-9AB8-E8EEABE4906E}" type="pres">
      <dgm:prSet presAssocID="{9217933D-54BB-4D7A-A67A-09D9925D63F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0945D06-4FBB-419C-A8D3-3025942B2402}" srcId="{B44ACBCB-EB2D-45AB-833E-51CA822B7105}" destId="{4C859C6B-B2F6-4028-B08A-16CF67E6E3E8}" srcOrd="0" destOrd="0" parTransId="{6577F3F6-0960-453E-9CF7-D6B708BB5AD2}" sibTransId="{3603CF78-8E6B-45C1-8EFF-1DBD90C197AF}"/>
    <dgm:cxn modelId="{24968C37-A4EC-471D-A85B-FAD5BBEE159C}" type="presOf" srcId="{9217933D-54BB-4D7A-A67A-09D9925D63F3}" destId="{E1278F70-DFFB-4234-9AB8-E8EEABE4906E}" srcOrd="0" destOrd="0" presId="urn:microsoft.com/office/officeart/2005/8/layout/vList2"/>
    <dgm:cxn modelId="{4BE57C8D-ED94-47F2-BE3D-BC447D0E8C5E}" type="presOf" srcId="{B44ACBCB-EB2D-45AB-833E-51CA822B7105}" destId="{B287847B-4033-4C22-896C-5209A661EF1A}" srcOrd="0" destOrd="0" presId="urn:microsoft.com/office/officeart/2005/8/layout/vList2"/>
    <dgm:cxn modelId="{960432A6-185D-4DF0-BA5B-8223FCD8B099}" srcId="{B44ACBCB-EB2D-45AB-833E-51CA822B7105}" destId="{9217933D-54BB-4D7A-A67A-09D9925D63F3}" srcOrd="1" destOrd="0" parTransId="{7ECB2BED-11CD-4798-98A5-9EE993D7F470}" sibTransId="{8A173314-A5E7-41C2-BB50-C4B49C05116F}"/>
    <dgm:cxn modelId="{92BF8FAB-BDCF-4A75-9A00-76FB719874C2}" type="presOf" srcId="{4C859C6B-B2F6-4028-B08A-16CF67E6E3E8}" destId="{514204BA-00B0-4652-A967-18BC967A48E1}" srcOrd="0" destOrd="0" presId="urn:microsoft.com/office/officeart/2005/8/layout/vList2"/>
    <dgm:cxn modelId="{B1E538C2-35FE-4037-B3E7-9B234F07B168}" type="presParOf" srcId="{B287847B-4033-4C22-896C-5209A661EF1A}" destId="{514204BA-00B0-4652-A967-18BC967A48E1}" srcOrd="0" destOrd="0" presId="urn:microsoft.com/office/officeart/2005/8/layout/vList2"/>
    <dgm:cxn modelId="{4291FD90-B832-4343-BAA4-0EAB3A3EF66A}" type="presParOf" srcId="{B287847B-4033-4C22-896C-5209A661EF1A}" destId="{55E4553D-71FA-48A7-8611-4B4D539274F6}" srcOrd="1" destOrd="0" presId="urn:microsoft.com/office/officeart/2005/8/layout/vList2"/>
    <dgm:cxn modelId="{52EFD08A-51E2-4BAE-9244-82B9C6AEDCCE}" type="presParOf" srcId="{B287847B-4033-4C22-896C-5209A661EF1A}" destId="{E1278F70-DFFB-4234-9AB8-E8EEABE4906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891A91-ED1D-4B35-B6E5-FE2F6363FD50}">
      <dsp:nvSpPr>
        <dsp:cNvPr id="0" name=""/>
        <dsp:cNvSpPr/>
      </dsp:nvSpPr>
      <dsp:spPr>
        <a:xfrm>
          <a:off x="2347723" y="485"/>
          <a:ext cx="1891042" cy="1891042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r>
            <a:rPr lang="en-US" sz="13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 largest online community of developers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20484" y="485"/>
        <a:ext cx="945521" cy="1560110"/>
      </dsp:txXfrm>
    </dsp:sp>
    <dsp:sp modelId="{B1CC5E18-2356-4AB7-845A-DF9F08AEDA7B}">
      <dsp:nvSpPr>
        <dsp:cNvPr id="0" name=""/>
        <dsp:cNvSpPr/>
      </dsp:nvSpPr>
      <dsp:spPr>
        <a:xfrm rot="7200000">
          <a:off x="3440881" y="1893890"/>
          <a:ext cx="1891042" cy="1891042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Every </a:t>
          </a:r>
          <a:r>
            <a:rPr lang="en-US" sz="13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programmer uses in their workflow. 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749645" y="2449383"/>
        <a:ext cx="1560110" cy="945521"/>
      </dsp:txXfrm>
    </dsp:sp>
    <dsp:sp modelId="{E1C43258-7892-42D6-9927-5434F440E276}">
      <dsp:nvSpPr>
        <dsp:cNvPr id="0" name=""/>
        <dsp:cNvSpPr/>
      </dsp:nvSpPr>
      <dsp:spPr>
        <a:xfrm rot="14400000">
          <a:off x="1254565" y="1893890"/>
          <a:ext cx="1891042" cy="1891042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Automatically tags each question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1276733" y="2449383"/>
        <a:ext cx="1560110" cy="945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A2B59-80B9-4AD9-85CA-0597A76F1466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B1614-35F1-45E2-AF8B-EFD4448CA74E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6154D-7695-4FDB-AD6A-39E031263F0B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Automatically recommend tags related to the subject of the question</a:t>
          </a:r>
        </a:p>
      </dsp:txBody>
      <dsp:txXfrm>
        <a:off x="1834517" y="1507711"/>
        <a:ext cx="3148942" cy="1335915"/>
      </dsp:txXfrm>
    </dsp:sp>
    <dsp:sp modelId="{724777F5-0868-4E29-9381-089150C0AB36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842C8-6591-4AEE-8795-54C757543DF2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C1C29-A86B-490F-B312-83012E0DBD7F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 tags to connect questions to users who can answer</a:t>
          </a:r>
        </a:p>
      </dsp:txBody>
      <dsp:txXfrm>
        <a:off x="7154322" y="1507711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B32E8-093C-421A-B8CF-305FBB7AFE74}">
      <dsp:nvSpPr>
        <dsp:cNvPr id="0" name=""/>
        <dsp:cNvSpPr/>
      </dsp:nvSpPr>
      <dsp:spPr>
        <a:xfrm>
          <a:off x="0" y="5291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0D261-D4AA-4745-AFE7-7459FBB37ABC}">
      <dsp:nvSpPr>
        <dsp:cNvPr id="0" name=""/>
        <dsp:cNvSpPr/>
      </dsp:nvSpPr>
      <dsp:spPr>
        <a:xfrm>
          <a:off x="333341" y="86359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Removing HTML tags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6572" y="129590"/>
        <a:ext cx="4580321" cy="799138"/>
      </dsp:txXfrm>
    </dsp:sp>
    <dsp:sp modelId="{2E867B61-CB64-4533-BEE2-AE0AC019FA4B}">
      <dsp:nvSpPr>
        <dsp:cNvPr id="0" name=""/>
        <dsp:cNvSpPr/>
      </dsp:nvSpPr>
      <dsp:spPr>
        <a:xfrm>
          <a:off x="0" y="18899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FF29E-CC5F-4717-8BD1-12D751F812B0}">
      <dsp:nvSpPr>
        <dsp:cNvPr id="0" name=""/>
        <dsp:cNvSpPr/>
      </dsp:nvSpPr>
      <dsp:spPr>
        <a:xfrm>
          <a:off x="333341" y="1447159"/>
          <a:ext cx="4666783" cy="885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Separating code from question body</a:t>
          </a:r>
        </a:p>
      </dsp:txBody>
      <dsp:txXfrm>
        <a:off x="376572" y="1490390"/>
        <a:ext cx="4580321" cy="799138"/>
      </dsp:txXfrm>
    </dsp:sp>
    <dsp:sp modelId="{E7A0D696-E475-4020-B636-028B66F4D113}">
      <dsp:nvSpPr>
        <dsp:cNvPr id="0" name=""/>
        <dsp:cNvSpPr/>
      </dsp:nvSpPr>
      <dsp:spPr>
        <a:xfrm>
          <a:off x="0" y="32507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9FCA5-CEE7-4878-BBF6-1F3C443AE7C5}">
      <dsp:nvSpPr>
        <dsp:cNvPr id="0" name=""/>
        <dsp:cNvSpPr/>
      </dsp:nvSpPr>
      <dsp:spPr>
        <a:xfrm>
          <a:off x="333341" y="2807959"/>
          <a:ext cx="4666783" cy="885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Converting 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text to lowercase</a:t>
          </a:r>
        </a:p>
      </dsp:txBody>
      <dsp:txXfrm>
        <a:off x="376572" y="2851190"/>
        <a:ext cx="4580321" cy="799138"/>
      </dsp:txXfrm>
    </dsp:sp>
    <dsp:sp modelId="{D1638F34-5726-486C-B365-B27496317F8B}">
      <dsp:nvSpPr>
        <dsp:cNvPr id="0" name=""/>
        <dsp:cNvSpPr/>
      </dsp:nvSpPr>
      <dsp:spPr>
        <a:xfrm>
          <a:off x="0" y="4611560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C8D27-4274-4A8A-A95F-3E1A029983A2}">
      <dsp:nvSpPr>
        <dsp:cNvPr id="0" name=""/>
        <dsp:cNvSpPr/>
      </dsp:nvSpPr>
      <dsp:spPr>
        <a:xfrm>
          <a:off x="333341" y="4168760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Remove special characters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6572" y="4211991"/>
        <a:ext cx="4580321" cy="799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204BA-00B0-4652-A967-18BC967A48E1}">
      <dsp:nvSpPr>
        <dsp:cNvPr id="0" name=""/>
        <dsp:cNvSpPr/>
      </dsp:nvSpPr>
      <dsp:spPr>
        <a:xfrm>
          <a:off x="0" y="356900"/>
          <a:ext cx="6666833" cy="23095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After converting text to Tf-Idf vectors, the shape of the training data is 400k * 80k</a:t>
          </a:r>
        </a:p>
      </dsp:txBody>
      <dsp:txXfrm>
        <a:off x="112744" y="469644"/>
        <a:ext cx="6441345" cy="2084091"/>
      </dsp:txXfrm>
    </dsp:sp>
    <dsp:sp modelId="{E1278F70-DFFB-4234-9AB8-E8EEABE4906E}">
      <dsp:nvSpPr>
        <dsp:cNvPr id="0" name=""/>
        <dsp:cNvSpPr/>
      </dsp:nvSpPr>
      <dsp:spPr>
        <a:xfrm>
          <a:off x="0" y="2787440"/>
          <a:ext cx="6666833" cy="230957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That is there are 80000 features </a:t>
          </a:r>
        </a:p>
      </dsp:txBody>
      <dsp:txXfrm>
        <a:off x="112744" y="2900184"/>
        <a:ext cx="6441345" cy="2084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8D8C-40A5-4A06-88CD-2B0A22239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278DB-1206-448B-ABEA-A1EDF38BC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4A8FD-F018-44EF-B50E-C046E1C1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4472B-FBFD-4071-A733-7178A663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B6121-363F-42CE-B35C-4F2B9D38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95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5424-242D-41BF-B710-E1A57B23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21CEA6-82D8-426F-9103-485B6787D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C794C-E876-4FD7-8A32-14C66AC9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E0121-6839-447A-95A4-F8C1227F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978E-F5D3-4538-83E1-1E526D97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3146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40F6B2-AE4A-4C9B-9704-208E3C509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B2691-2F36-496E-8BBB-5E994500F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D024F-CD5C-4368-83DB-78A7D1E08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3B97A-35BA-4619-A56D-5E5F4250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EFD04-CCC7-40EF-B1CA-F9583489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05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C2D8-0D68-424A-9131-D7455CF3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DD3A-A310-4000-8C90-026FAB6F5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EDD21-8A99-424C-812E-9AD4F9C38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8E6B5-AB47-496C-BC54-825478A7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71093-99DC-47EE-B5DA-B3ECC36E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9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4508-297C-4B34-995B-45E17D43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29DAA-6B6C-49CC-9E0B-3EC1CD740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2D32F-BAF5-45A7-870E-EE142E94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1217C-4279-4F2E-A660-54F7DAF2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EF5EC-87FF-4B7F-84BE-2847D602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97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B6E1-401B-4B3B-B68C-81480E3E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0E7C-51A7-497F-B98D-8DEDB6F21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6E7B1-E8DE-471E-891C-CFC9CAE83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66658-4E50-4FB7-911A-17E5144DB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6728A-D8C8-4082-A312-C42E3E1E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DE998-A128-47C7-ADDF-2DF2BC70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60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BCB6-9666-4991-AF51-07FFCE31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F804F-B26B-4BB8-A4D0-0D49CE582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E3500-1802-4A17-950E-56B098E6D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08A6E-7110-49AE-85D6-6704A7A5E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C30E8-A213-4798-A52E-63C8EA323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13879-DE13-416B-BD6D-E93AD1DBB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9BBB8A-1D2D-40E7-A498-BDC066BD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17050-B124-4570-A728-A2323559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05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EF2A-4AF2-47A8-9500-139DE475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63557-1F5E-4152-9404-0E0A8A15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AD8A0-6828-44FA-90B5-A4B5DAFC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26616-D717-4CC4-A4F5-57A0234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081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3E38B-0862-418A-ACE4-08BC2BD1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CA143-2840-4243-ADC2-478D25002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C6727-3463-490B-89F5-990D959D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27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10DF-3671-4850-AA8E-8040B1D37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C413-CEE0-4AD9-AB20-C84722DC6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0DD6B-18EF-4742-9E99-F33EF606C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4947A-89D7-41E5-A700-39A44B3E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05E35-3DCC-4628-BEFD-60E35E641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0F507-0855-41F6-B778-A1AD3E2A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0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A378-E241-4450-B191-C2C211CC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654E1-4F8B-49C3-9D66-652DC958A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D12DB-1CAD-4A42-AC3F-2D67F9E0C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18911-47CC-480A-9093-C60CE998A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DB9FA-A5F6-4374-A8DE-72F2BFCD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A9EDA-F297-42FC-84A2-7CC57A46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549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0A55A-1514-479D-B631-D0E94314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5CEF6-3233-4F33-8E06-E6B2B2EB3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E8882-2095-4ED7-BD23-CD90568F0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B545F-A69B-4296-8565-5C7C200F2ECA}" type="datetimeFigureOut">
              <a:rPr lang="en-CA" smtClean="0"/>
              <a:t>2022-05-17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34CD3-CBEA-4F14-A3B9-77D366999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D4E9-7408-49B8-9EB6-1928C253E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E219A-3DA5-4699-B595-385F7B9891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3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kaggle.com/c/facebook-recruiting-iii-keyword-extraction/overvie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spot.com/nltk-stop-words/#:~:text=The%20stopwords%20in%20nltk%20are%20the%20most%20common,content.%20They%20are%20pre-defined%20and%20cannot%20be%20removed.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spot.com/nltk-stop-words/#:~:text=The%20stopwords%20in%20nltk%20are%20the%20most%20common,content.%20They%20are%20pre-defined%20and%20cannot%20be%20removed.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statistics-tutorial/chi-square-test#:~:text=What%20Is%20a%20Chi-Square%20Test%3F%20The%20Chi-Square%20test,correlates%20to%20the%20categorical%20variables%20in%20our%20data." TargetMode="External"/><Relationship Id="rId2" Type="http://schemas.openxmlformats.org/officeDocument/2006/relationships/hyperlink" Target="https://www.simplilearn.com/what-is-data-articl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16908-0F70-45D2-81DD-E93774838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149453"/>
          </a:xfrm>
        </p:spPr>
        <p:txBody>
          <a:bodyPr anchor="b">
            <a:normAutofit/>
          </a:bodyPr>
          <a:lstStyle/>
          <a:p>
            <a:r>
              <a:rPr lang="en-CA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Prediction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E3B02720-F650-FC70-AC08-D8B6E52A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18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7F18B-3CC9-47CF-B2E7-FB294A82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CA" sz="6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A675E-7B89-4E7A-A58A-2AE37B92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800" y="2669084"/>
            <a:ext cx="9245890" cy="303639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Plotting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– Matplotlib, seaborn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processing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– Pandas, NumPy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Handling &gt; 5Gb datasets 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– Dask, Dask_ml, Datatable </a:t>
            </a:r>
            <a:r>
              <a:rPr lang="en-CA" sz="1400" b="1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(out of memory computation and distributed computing)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Natural language processing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– Nltk for stop-words, stemmer and cleaning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Feature engineering 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– sklearn feature extraction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Feature selection 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– sklearn feature selection chi-square test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Multilabel prediction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– sklearn multioutput and classifier chains, SVM, logistic regression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Classification 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sklearn logistic regression, SVM</a:t>
            </a:r>
            <a:endParaRPr lang="en-CA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600" i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600" i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6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F445-8FB6-4953-96FF-1B23710C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use cases – </a:t>
            </a:r>
            <a:r>
              <a:rPr lang="en-C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Table</a:t>
            </a:r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raphic 13" descr="Tools">
            <a:extLst>
              <a:ext uri="{FF2B5EF4-FFF2-40B4-BE49-F238E27FC236}">
                <a16:creationId xmlns:a16="http://schemas.microsoft.com/office/drawing/2014/main" id="{5F38D974-82E9-70CC-8A90-68D96EB99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173DA90-741E-4095-A97C-14662329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out-of-memory datasets.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Multi-threaded data processing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toolkit for performing big data (up to 100 GB) operations on a single-node machine, at the maximum possible speed.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quite similar to pandas, but focus more on speed and big data support.</a:t>
            </a:r>
          </a:p>
          <a:p>
            <a:pPr marL="0" indent="0">
              <a:buNone/>
            </a:pP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840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F445-8FB6-4953-96FF-1B23710C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use cases – </a:t>
            </a:r>
            <a:r>
              <a:rPr lang="en-C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Dask</a:t>
            </a:r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raphic 13" descr="Tools">
            <a:extLst>
              <a:ext uri="{FF2B5EF4-FFF2-40B4-BE49-F238E27FC236}">
                <a16:creationId xmlns:a16="http://schemas.microsoft.com/office/drawing/2014/main" id="{5F38D974-82E9-70CC-8A90-68D96EB99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173DA90-741E-4095-A97C-14662329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Free, open-source library for parallel computing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to scale data science and machine learning workflows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have data that is larger than what is in memory, you can utilize Dask to scale up your workflow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employ all the cores on your local workstation, or even scale out to the cloud.</a:t>
            </a:r>
          </a:p>
          <a:p>
            <a:pPr marL="0" indent="0">
              <a:buNone/>
            </a:pP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86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D910-13F1-4B7D-A13A-FD3DAF87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A326B-0B8C-43CC-9DBE-FEF51F3A1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Download url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https://www.kaggle.com/c/facebook-recruiting-iii-keyword-extraction/overview</a:t>
            </a:r>
            <a:endParaRPr lang="en-US" sz="20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DB3CA-62BA-4187-A0BD-732DFF71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F9DD8-3F10-4659-B7A4-56525C5A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4607"/>
            <a:ext cx="10515599" cy="1708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618E53-7171-4676-86E4-A250D9589F4C}"/>
              </a:ext>
            </a:extLst>
          </p:cNvPr>
          <p:cNvSpPr txBox="1"/>
          <p:nvPr/>
        </p:nvSpPr>
        <p:spPr>
          <a:xfrm>
            <a:off x="838199" y="4665306"/>
            <a:ext cx="8081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million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 in this dataset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csv file is 8Gb</a:t>
            </a:r>
          </a:p>
        </p:txBody>
      </p:sp>
    </p:spTree>
    <p:extLst>
      <p:ext uri="{BB962C8B-B14F-4D97-AF65-F5344CB8AC3E}">
        <p14:creationId xmlns:p14="http://schemas.microsoft.com/office/powerpoint/2010/main" val="275137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FEDC-AE0B-472E-A868-6B884994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question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DB3CA-62BA-4187-A0BD-732DFF71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E7E5D-7F52-4E39-86BF-DF971F8F0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497" y="2063933"/>
            <a:ext cx="10515599" cy="2155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014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nd spraying sanitiser">
            <a:extLst>
              <a:ext uri="{FF2B5EF4-FFF2-40B4-BE49-F238E27FC236}">
                <a16:creationId xmlns:a16="http://schemas.microsoft.com/office/drawing/2014/main" id="{D9C4E505-14ED-B364-63EF-CAC38D786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82" b="8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C0B5-7B7E-4999-9C5E-B1D8EEA37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686" y="2190351"/>
            <a:ext cx="4916805" cy="12316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426951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7D698-90FA-47AC-BBCF-CAD173A1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Removing duplicates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BCD84D-17CB-4831-A8A5-095EB58A1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4" r="-2" b="330"/>
          <a:stretch/>
        </p:blipFill>
        <p:spPr>
          <a:xfrm>
            <a:off x="1184988" y="1953887"/>
            <a:ext cx="4681169" cy="3138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D3B94-C09E-4AAD-B2CE-161925E46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280" y="2331440"/>
            <a:ext cx="2335016" cy="236086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B06E0B75-075B-4459-9564-1BA60F19B7DB}"/>
              </a:ext>
            </a:extLst>
          </p:cNvPr>
          <p:cNvSpPr/>
          <p:nvPr/>
        </p:nvSpPr>
        <p:spPr>
          <a:xfrm rot="5400000">
            <a:off x="5265810" y="2430158"/>
            <a:ext cx="3497137" cy="2150522"/>
          </a:xfrm>
          <a:prstGeom prst="trapezoi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5E6A7-27F8-46AE-AF07-0AB3BE0D141E}"/>
              </a:ext>
            </a:extLst>
          </p:cNvPr>
          <p:cNvSpPr txBox="1"/>
          <p:nvPr/>
        </p:nvSpPr>
        <p:spPr>
          <a:xfrm>
            <a:off x="821094" y="5547677"/>
            <a:ext cx="7613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0" dirty="0">
                <a:solidFill>
                  <a:srgbClr val="4B69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were 2 million duplicates in the dataset, or </a:t>
            </a:r>
            <a:r>
              <a:rPr lang="en-US" sz="1600" b="1" dirty="0">
                <a:solidFill>
                  <a:srgbClr val="448C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35 percent</a:t>
            </a:r>
            <a:endParaRPr lang="en-US" sz="1600" b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0" dirty="0">
                <a:solidFill>
                  <a:srgbClr val="4B69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Around 30 percent of the questions had at least 1 duplicate</a:t>
            </a:r>
            <a:endParaRPr lang="en-US" sz="1600" b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0" dirty="0">
                <a:solidFill>
                  <a:srgbClr val="4B69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Very few, around 4 percent, of the questions had 2 or more duplicates</a:t>
            </a:r>
            <a:endParaRPr lang="en-US" sz="1600" b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4F372CD-ED60-41F1-9D81-AF33A153A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397" y="2677885"/>
            <a:ext cx="1325962" cy="132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72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5812-C720-478C-A9A7-2A0F5F2B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Analyzing tags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3" descr="Blank ID holder">
            <a:extLst>
              <a:ext uri="{FF2B5EF4-FFF2-40B4-BE49-F238E27FC236}">
                <a16:creationId xmlns:a16="http://schemas.microsoft.com/office/drawing/2014/main" id="{92081E8E-C96A-9C63-3615-DD9271FDE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5" r="15794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9423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C8962-9E2D-44CE-8292-17EE1F45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CA" sz="4000"/>
              <a:t>Preprocessing step - Vectorize the tags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5DEAA-415B-488D-B2C5-D3C952EDF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9076182" cy="2709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b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C++ pointers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</a:t>
            </a:r>
          </a:p>
          <a:p>
            <a:pPr marL="0" indent="0">
              <a:buNone/>
            </a:pP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0B9C14-79D5-4F50-AAF8-5C52A6C97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580"/>
              </p:ext>
            </p:extLst>
          </p:nvPr>
        </p:nvGraphicFramePr>
        <p:xfrm>
          <a:off x="5036885" y="2838032"/>
          <a:ext cx="5696946" cy="137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491">
                  <a:extLst>
                    <a:ext uri="{9D8B030D-6E8A-4147-A177-3AD203B41FA5}">
                      <a16:colId xmlns:a16="http://schemas.microsoft.com/office/drawing/2014/main" val="204456279"/>
                    </a:ext>
                  </a:extLst>
                </a:gridCol>
                <a:gridCol w="1207526">
                  <a:extLst>
                    <a:ext uri="{9D8B030D-6E8A-4147-A177-3AD203B41FA5}">
                      <a16:colId xmlns:a16="http://schemas.microsoft.com/office/drawing/2014/main" val="2042780670"/>
                    </a:ext>
                  </a:extLst>
                </a:gridCol>
                <a:gridCol w="691456">
                  <a:extLst>
                    <a:ext uri="{9D8B030D-6E8A-4147-A177-3AD203B41FA5}">
                      <a16:colId xmlns:a16="http://schemas.microsoft.com/office/drawing/2014/main" val="3396182940"/>
                    </a:ext>
                  </a:extLst>
                </a:gridCol>
                <a:gridCol w="949491">
                  <a:extLst>
                    <a:ext uri="{9D8B030D-6E8A-4147-A177-3AD203B41FA5}">
                      <a16:colId xmlns:a16="http://schemas.microsoft.com/office/drawing/2014/main" val="3860936304"/>
                    </a:ext>
                  </a:extLst>
                </a:gridCol>
                <a:gridCol w="949491">
                  <a:extLst>
                    <a:ext uri="{9D8B030D-6E8A-4147-A177-3AD203B41FA5}">
                      <a16:colId xmlns:a16="http://schemas.microsoft.com/office/drawing/2014/main" val="33050967"/>
                    </a:ext>
                  </a:extLst>
                </a:gridCol>
                <a:gridCol w="949491">
                  <a:extLst>
                    <a:ext uri="{9D8B030D-6E8A-4147-A177-3AD203B41FA5}">
                      <a16:colId xmlns:a16="http://schemas.microsoft.com/office/drawing/2014/main" val="1016547528"/>
                    </a:ext>
                  </a:extLst>
                </a:gridCol>
              </a:tblGrid>
              <a:tr h="628933">
                <a:tc>
                  <a:txBody>
                    <a:bodyPr/>
                    <a:lstStyle/>
                    <a:p>
                      <a:r>
                        <a:rPr lang="en-CA" dirty="0"/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Pointers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359589"/>
                  </a:ext>
                </a:extLst>
              </a:tr>
              <a:tr h="371075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94381"/>
                  </a:ext>
                </a:extLst>
              </a:tr>
              <a:tr h="371075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486316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25CB69E8-175C-409A-8884-201F3BE020F6}"/>
              </a:ext>
            </a:extLst>
          </p:cNvPr>
          <p:cNvSpPr/>
          <p:nvPr/>
        </p:nvSpPr>
        <p:spPr>
          <a:xfrm>
            <a:off x="3116424" y="3621929"/>
            <a:ext cx="1455576" cy="429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7FB96-ADAC-4CCD-80FE-080E4CC5194F}"/>
              </a:ext>
            </a:extLst>
          </p:cNvPr>
          <p:cNvSpPr txBox="1"/>
          <p:nvPr/>
        </p:nvSpPr>
        <p:spPr>
          <a:xfrm>
            <a:off x="498834" y="5160954"/>
            <a:ext cx="7513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dirty="0">
                <a:solidFill>
                  <a:srgbClr val="4B69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4.2 million questions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b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dirty="0">
                <a:solidFill>
                  <a:srgbClr val="4B69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42000 unique possible tags for each question</a:t>
            </a:r>
            <a:endParaRPr lang="en-US" b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49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1DF20-D8BF-450E-9518-25AB64A3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Tags per question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8BD97-7973-4A1D-9C1E-5FAB52C3974D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-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30 percent questions have 3 tags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Around 13 percent questions have just 1 tag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Around 30 percent questions have more than 3 tags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So, we are looking at top 5 predictions from our multilabel classifier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95B22F1-EB89-4EA5-B87F-C4DD3F1C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518361"/>
            <a:ext cx="5458968" cy="38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22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C001-6506-4A37-9C32-6AB99C4BE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679BE-8643-430C-B3B0-5BF435482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question from user and tag it with different topics that it might be related to, like C++, Java, Webforms etc.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7557D09-A44C-6EA1-1C9F-7BB07F35D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4" r="5272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E1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88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DF20-D8BF-450E-9518-25AB64A3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Tags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BFF3B-4F70-4403-B3EB-5135FBDD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05" y="1561723"/>
            <a:ext cx="10212108" cy="4391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8148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AFEDB-0658-4699-8AAE-CD7A3F60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16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9AD48-0E02-4D6C-BD39-7EE5F79D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tag frequency for top 100 tags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F440A-71F7-49C5-B56A-C942B7488FB7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0" dirty="0">
                <a:effectLst/>
              </a:rPr>
              <a:t>Observations -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dirty="0">
                <a:effectLst/>
              </a:rPr>
              <a:t>Most frequent tag occurs 300k times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dirty="0">
                <a:effectLst/>
              </a:rPr>
              <a:t>Only 14 tags occur at least 100k times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dirty="0">
                <a:effectLst/>
              </a:rPr>
              <a:t>Only 153 tags occur at least 10k times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8E243-55E8-4598-B772-B4F20A42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25" y="2290936"/>
            <a:ext cx="8798558" cy="3959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01C85-F5E2-4DE5-B018-C664A5F198C3}"/>
              </a:ext>
            </a:extLst>
          </p:cNvPr>
          <p:cNvSpPr txBox="1"/>
          <p:nvPr/>
        </p:nvSpPr>
        <p:spPr>
          <a:xfrm>
            <a:off x="1090637" y="5782012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8870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23805-A7AE-49E9-9E15-A9EB0295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/>
              <a:t>Dataset coverage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F48B-D2AC-4C83-9DB1-D2E7CBEDD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plot most certainly tells that: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Predicting 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500 tags</a:t>
            </a:r>
            <a:r>
              <a:rPr lang="en-US" sz="17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will give a coverage over 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90 percent</a:t>
            </a:r>
            <a:r>
              <a:rPr lang="en-US" sz="17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questions in dataset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Predicting only 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100 tags</a:t>
            </a:r>
            <a:r>
              <a:rPr lang="en-US" sz="17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will give us coverage over 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 percent</a:t>
            </a:r>
            <a:r>
              <a:rPr lang="en-US" sz="17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questions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700" b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only </a:t>
            </a:r>
            <a:r>
              <a:rPr lang="en-US" sz="17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50 tags</a:t>
            </a:r>
            <a:r>
              <a:rPr lang="en-US" sz="1700" b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gives coverage over </a:t>
            </a:r>
            <a:r>
              <a:rPr lang="en-US" sz="17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70 percent</a:t>
            </a:r>
            <a:r>
              <a:rPr lang="en-US" sz="1700" b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all questions in dataset </a:t>
            </a:r>
          </a:p>
          <a:p>
            <a:endParaRPr lang="en-CA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5945FC2-3E48-4CE5-9F23-8430AF90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30477"/>
            <a:ext cx="6903720" cy="37970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629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F25CA-AE98-469C-86FE-E40C5B5EC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478" y="1630473"/>
            <a:ext cx="6467867" cy="3450613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After analyzing coverage, we will only be predicting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50 tags that will cover 70 percent 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of the overall dataset.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In production, we can predict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5000 tags to cover 99 percent</a:t>
            </a:r>
            <a:r>
              <a:rPr lang="en-US" sz="2000" b="1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data.</a:t>
            </a:r>
            <a:endParaRPr lang="en-CA" sz="20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6" descr="Label">
            <a:extLst>
              <a:ext uri="{FF2B5EF4-FFF2-40B4-BE49-F238E27FC236}">
                <a16:creationId xmlns:a16="http://schemas.microsoft.com/office/drawing/2014/main" id="{627CAEEC-7D28-C2FA-1B99-A319EFF1A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98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EA243-F16F-4487-9318-B01AEB01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Tag class proportions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CDAD1-5286-47DC-8B8F-44C71185A0DD}"/>
              </a:ext>
            </a:extLst>
          </p:cNvPr>
          <p:cNvSpPr txBox="1"/>
          <p:nvPr/>
        </p:nvSpPr>
        <p:spPr>
          <a:xfrm>
            <a:off x="6190909" y="552906"/>
            <a:ext cx="5159825" cy="1674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1" dirty="0">
                <a:highlight>
                  <a:srgbClr val="FFFF00"/>
                </a:highlight>
              </a:rPr>
              <a:t>All the tag classes are highly imbalanced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C139F-AC2C-4B36-BB84-51DDE08C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57" y="2405149"/>
            <a:ext cx="10398386" cy="3899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0273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BC5AF-C0F8-4BD8-8600-9BF588F58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796" y="255398"/>
            <a:ext cx="8318854" cy="634720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9720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B1CA-5679-47B2-BAAC-807F61B6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5816-5AF7-4FD6-8D66-538E71311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b="1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Some Relationships discovered</a:t>
            </a:r>
            <a:endParaRPr lang="en-CA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CA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CA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CA" sz="18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ubuntu  --&gt;  (linux)</a:t>
            </a:r>
            <a:endParaRPr lang="en-CA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800" dirty="0">
                <a:solidFill>
                  <a:srgbClr val="777777"/>
                </a:solidFill>
                <a:latin typeface="Consolas" panose="020B0609020204030204" pitchFamily="49" charset="0"/>
              </a:rPr>
              <a:t>2</a:t>
            </a:r>
            <a:r>
              <a:rPr lang="en-CA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8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regex  --&gt;  (string)</a:t>
            </a:r>
            <a:endParaRPr lang="en-CA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800" dirty="0">
                <a:solidFill>
                  <a:srgbClr val="777777"/>
                </a:solidFill>
                <a:latin typeface="Consolas" panose="020B0609020204030204" pitchFamily="49" charset="0"/>
              </a:rPr>
              <a:t>3</a:t>
            </a:r>
            <a:r>
              <a:rPr lang="en-CA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8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sql   --&gt;   (database, sql-server)</a:t>
            </a:r>
            <a:endParaRPr lang="en-CA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800" dirty="0">
                <a:solidFill>
                  <a:srgbClr val="777777"/>
                </a:solidFill>
                <a:latin typeface="Consolas" panose="020B0609020204030204" pitchFamily="49" charset="0"/>
              </a:rPr>
              <a:t>4</a:t>
            </a:r>
            <a:r>
              <a:rPr lang="en-CA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8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windows-7   --&gt;   (windows)</a:t>
            </a:r>
            <a:endParaRPr lang="en-CA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800" dirty="0">
                <a:solidFill>
                  <a:srgbClr val="777777"/>
                </a:solidFill>
                <a:latin typeface="Consolas" panose="020B0609020204030204" pitchFamily="49" charset="0"/>
              </a:rPr>
              <a:t>5</a:t>
            </a:r>
            <a:r>
              <a:rPr lang="en-CA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8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arrays   --&gt;   (c)</a:t>
            </a:r>
            <a:endParaRPr lang="en-CA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800" dirty="0">
                <a:solidFill>
                  <a:srgbClr val="777777"/>
                </a:solidFill>
                <a:latin typeface="Consolas" panose="020B0609020204030204" pitchFamily="49" charset="0"/>
              </a:rPr>
              <a:t>6</a:t>
            </a:r>
            <a:r>
              <a:rPr lang="en-CA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8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django  --&gt;  (python)</a:t>
            </a:r>
            <a:endParaRPr lang="en-CA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800" dirty="0">
                <a:solidFill>
                  <a:srgbClr val="777777"/>
                </a:solidFill>
                <a:latin typeface="Consolas" panose="020B0609020204030204" pitchFamily="49" charset="0"/>
              </a:rPr>
              <a:t>7</a:t>
            </a:r>
            <a:r>
              <a:rPr lang="en-CA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sz="18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ajax  --&gt;  (jquery)</a:t>
            </a:r>
            <a:endParaRPr lang="en-CA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8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8.</a:t>
            </a:r>
            <a:r>
              <a:rPr lang="en-CA" sz="18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css  --&gt;  (html)</a:t>
            </a:r>
            <a:endParaRPr lang="en-CA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748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E537F-35D0-47B0-9A89-6392228A7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604" y="1132194"/>
            <a:ext cx="7702771" cy="42702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0" dirty="0"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`Until now`, the </a:t>
            </a:r>
            <a:r>
              <a:rPr lang="en-US" sz="1900" b="1" dirty="0"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tag data</a:t>
            </a:r>
            <a:r>
              <a:rPr lang="en-US" sz="1900" b="0" dirty="0"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 has been cleaned and is now ready for further analysis.</a:t>
            </a:r>
          </a:p>
          <a:p>
            <a:pPr marL="0" indent="0">
              <a:buNone/>
            </a:pPr>
            <a:endParaRPr lang="en-US" sz="1900" b="0" dirty="0">
              <a:effectLst/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900" b="0" dirty="0"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Next steps, broadly – </a:t>
            </a:r>
          </a:p>
          <a:p>
            <a:pPr marL="457200" indent="-457200">
              <a:buAutoNum type="arabicPeriod"/>
            </a:pPr>
            <a:r>
              <a:rPr lang="en-US" sz="1900" b="0" dirty="0"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Process title and body to create features</a:t>
            </a:r>
          </a:p>
          <a:p>
            <a:pPr marL="457200" indent="-457200">
              <a:buAutoNum type="arabicPeriod"/>
            </a:pPr>
            <a:r>
              <a:rPr lang="en-US" sz="1900" b="0" dirty="0"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Apply multilabel logistic regression to the dataset</a:t>
            </a:r>
          </a:p>
          <a:p>
            <a:pPr marL="457200" indent="-457200">
              <a:buAutoNum type="arabicPeriod"/>
            </a:pPr>
            <a:r>
              <a:rPr lang="en-US" sz="1900" b="0" dirty="0"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Evaluate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ile HTML">
            <a:extLst>
              <a:ext uri="{FF2B5EF4-FFF2-40B4-BE49-F238E27FC236}">
                <a16:creationId xmlns:a16="http://schemas.microsoft.com/office/drawing/2014/main" id="{32D8D757-88D1-3F61-C7B4-CDAB33C73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93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2F24-BA69-4729-914D-A6C7AFA4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Text Data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BA85D-A05D-46D9-A042-8A497DFC2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Unstructured form of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Knowledge needs to be extracted by creative feature engineering techniques</a:t>
            </a:r>
            <a:endParaRPr lang="en-CA" sz="20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7454956-B39D-AFC7-D4F4-FC6D7A9B2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9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0D00-8392-4AF5-91A3-7459CCA10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CA" dirty="0"/>
              <a:t>What is stack overflow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779B9-F5B3-582E-C184-A296AF20E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0" r="2826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25962C8-8D88-7F56-1774-3ACA1CC21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450661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654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4B7DD6-3B06-4C16-B34D-4DC3E3F2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C07F6-CA53-4830-9619-3587CA30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50" y="891541"/>
            <a:ext cx="5866189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0582D2-07E2-46B9-8A77-58C7E6574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ataflows">
            <a:extLst>
              <a:ext uri="{FF2B5EF4-FFF2-40B4-BE49-F238E27FC236}">
                <a16:creationId xmlns:a16="http://schemas.microsoft.com/office/drawing/2014/main" id="{4F33B708-19BE-79B0-CCBE-8A13471C9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2815" y="1427017"/>
            <a:ext cx="4000156" cy="4000156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182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3140CFE-BCCE-4061-B8A6-A5FFAF003C49}"/>
              </a:ext>
            </a:extLst>
          </p:cNvPr>
          <p:cNvGrpSpPr/>
          <p:nvPr/>
        </p:nvGrpSpPr>
        <p:grpSpPr>
          <a:xfrm>
            <a:off x="370017" y="778009"/>
            <a:ext cx="11638578" cy="5665468"/>
            <a:chOff x="326574" y="936628"/>
            <a:chExt cx="11638578" cy="56654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12FEEA-35C0-4743-8C85-C08D00F6F71E}"/>
                </a:ext>
              </a:extLst>
            </p:cNvPr>
            <p:cNvSpPr/>
            <p:nvPr/>
          </p:nvSpPr>
          <p:spPr>
            <a:xfrm>
              <a:off x="326574" y="2800573"/>
              <a:ext cx="933062" cy="4945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CA" dirty="0"/>
            </a:p>
          </p:txBody>
        </p:sp>
        <p:pic>
          <p:nvPicPr>
            <p:cNvPr id="6" name="Graphic 5" descr="Continuous Improvement outline">
              <a:extLst>
                <a:ext uri="{FF2B5EF4-FFF2-40B4-BE49-F238E27FC236}">
                  <a16:creationId xmlns:a16="http://schemas.microsoft.com/office/drawing/2014/main" id="{5BF2FD28-A6FF-48C1-9EC8-CD9D7408E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3567" y="963381"/>
              <a:ext cx="746449" cy="74644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CFCB3A-15AC-46B4-A384-C534DC3F6602}"/>
                </a:ext>
              </a:extLst>
            </p:cNvPr>
            <p:cNvSpPr txBox="1"/>
            <p:nvPr/>
          </p:nvSpPr>
          <p:spPr>
            <a:xfrm>
              <a:off x="2155369" y="936628"/>
              <a:ext cx="1380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tags</a:t>
              </a:r>
              <a:endParaRPr lang="en-CA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C7157F46-3BAA-48D3-999E-6840B5A65EF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55174" y="1730830"/>
              <a:ext cx="1240970" cy="615818"/>
            </a:xfrm>
            <a:prstGeom prst="bentConnector3">
              <a:avLst>
                <a:gd name="adj1" fmla="val 99624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7F8A95D4-A475-4E57-A3B2-9D9139F3625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14217" y="3781958"/>
              <a:ext cx="1216187" cy="681133"/>
            </a:xfrm>
            <a:prstGeom prst="bentConnector3">
              <a:avLst>
                <a:gd name="adj1" fmla="val 99101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40" name="Graphic 39" descr="Continuous Improvement outline">
              <a:extLst>
                <a:ext uri="{FF2B5EF4-FFF2-40B4-BE49-F238E27FC236}">
                  <a16:creationId xmlns:a16="http://schemas.microsoft.com/office/drawing/2014/main" id="{23C5B933-11BF-41FE-9C58-21F063B79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3568" y="4250220"/>
              <a:ext cx="746449" cy="74644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4CBC59-0ED9-4FF9-B660-FEE1B78153FA}"/>
                </a:ext>
              </a:extLst>
            </p:cNvPr>
            <p:cNvSpPr txBox="1"/>
            <p:nvPr/>
          </p:nvSpPr>
          <p:spPr>
            <a:xfrm>
              <a:off x="1539551" y="4951539"/>
              <a:ext cx="1380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en-CA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5" name="Graphic 44" descr="Normal Distribution with solid fill">
              <a:extLst>
                <a:ext uri="{FF2B5EF4-FFF2-40B4-BE49-F238E27FC236}">
                  <a16:creationId xmlns:a16="http://schemas.microsoft.com/office/drawing/2014/main" id="{7A6D81AF-0AF2-4DF1-A3F6-280072D6E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88908" y="3057231"/>
              <a:ext cx="914400" cy="9144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A7856B-FEA8-4BA6-B57C-5C6155D33FEE}"/>
                </a:ext>
              </a:extLst>
            </p:cNvPr>
            <p:cNvSpPr txBox="1"/>
            <p:nvPr/>
          </p:nvSpPr>
          <p:spPr>
            <a:xfrm>
              <a:off x="2988908" y="3912438"/>
              <a:ext cx="15675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 </a:t>
              </a:r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500k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datapoints for training and testing</a:t>
              </a:r>
              <a:endParaRPr lang="en-CA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BC0DB4AB-CDA5-4007-A736-A8FD92330E32}"/>
                </a:ext>
              </a:extLst>
            </p:cNvPr>
            <p:cNvCxnSpPr>
              <a:cxnSpLocks/>
              <a:stCxn id="6" idx="2"/>
              <a:endCxn id="45" idx="1"/>
            </p:cNvCxnSpPr>
            <p:nvPr/>
          </p:nvCxnSpPr>
          <p:spPr>
            <a:xfrm rot="16200000" flipH="1">
              <a:off x="1520550" y="2046072"/>
              <a:ext cx="1804601" cy="1132116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878E397-59AC-4559-8931-A0254A96E753}"/>
                </a:ext>
              </a:extLst>
            </p:cNvPr>
            <p:cNvCxnSpPr>
              <a:cxnSpLocks/>
              <a:stCxn id="40" idx="0"/>
              <a:endCxn id="45" idx="1"/>
            </p:cNvCxnSpPr>
            <p:nvPr/>
          </p:nvCxnSpPr>
          <p:spPr>
            <a:xfrm rot="5400000" flipH="1" flipV="1">
              <a:off x="2054956" y="3316269"/>
              <a:ext cx="735789" cy="1132115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63" name="Graphic 62" descr="Harvey Balls 50% with solid fill">
              <a:extLst>
                <a:ext uri="{FF2B5EF4-FFF2-40B4-BE49-F238E27FC236}">
                  <a16:creationId xmlns:a16="http://schemas.microsoft.com/office/drawing/2014/main" id="{AD3C822E-9FFF-40B2-BD1B-30F7AA4A7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3079888" y="1550794"/>
              <a:ext cx="738664" cy="738664"/>
            </a:xfrm>
            <a:prstGeom prst="rect">
              <a:avLst/>
            </a:prstGeom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9BE981C-19CD-47D6-B7F8-AB32D62DF22F}"/>
                </a:ext>
              </a:extLst>
            </p:cNvPr>
            <p:cNvCxnSpPr>
              <a:cxnSpLocks/>
              <a:stCxn id="45" idx="0"/>
              <a:endCxn id="63" idx="3"/>
            </p:cNvCxnSpPr>
            <p:nvPr/>
          </p:nvCxnSpPr>
          <p:spPr>
            <a:xfrm flipV="1">
              <a:off x="3446108" y="2289458"/>
              <a:ext cx="3112" cy="767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E53487-04DC-4517-8B50-980561EAB265}"/>
                </a:ext>
              </a:extLst>
            </p:cNvPr>
            <p:cNvSpPr txBox="1"/>
            <p:nvPr/>
          </p:nvSpPr>
          <p:spPr>
            <a:xfrm>
              <a:off x="3486544" y="2189011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 test 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</a:t>
              </a:r>
              <a:endParaRPr lang="en-CA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A5624B-046E-4D5E-B88A-3539BEC08493}"/>
                </a:ext>
              </a:extLst>
            </p:cNvPr>
            <p:cNvSpPr/>
            <p:nvPr/>
          </p:nvSpPr>
          <p:spPr>
            <a:xfrm>
              <a:off x="5053313" y="1334194"/>
              <a:ext cx="933062" cy="4945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CA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4CF49E-8B65-4A22-8DA6-ABBA598C1013}"/>
                </a:ext>
              </a:extLst>
            </p:cNvPr>
            <p:cNvSpPr/>
            <p:nvPr/>
          </p:nvSpPr>
          <p:spPr>
            <a:xfrm>
              <a:off x="5376777" y="2122989"/>
              <a:ext cx="609598" cy="307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TEST</a:t>
              </a:r>
              <a:endParaRPr lang="en-CA" dirty="0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25DB405-8A66-475C-8ACE-F86CEDFA410F}"/>
                </a:ext>
              </a:extLst>
            </p:cNvPr>
            <p:cNvCxnSpPr>
              <a:cxnSpLocks/>
            </p:cNvCxnSpPr>
            <p:nvPr/>
          </p:nvCxnSpPr>
          <p:spPr>
            <a:xfrm>
              <a:off x="3818552" y="1892068"/>
              <a:ext cx="856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D4A2918-47FC-4F6A-9F40-4D1D89786A13}"/>
                </a:ext>
              </a:extLst>
            </p:cNvPr>
            <p:cNvSpPr/>
            <p:nvPr/>
          </p:nvSpPr>
          <p:spPr>
            <a:xfrm>
              <a:off x="4807600" y="1200672"/>
              <a:ext cx="1380930" cy="151155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7" name="Graphic 106" descr="Layers Design with solid fill">
              <a:extLst>
                <a:ext uri="{FF2B5EF4-FFF2-40B4-BE49-F238E27FC236}">
                  <a16:creationId xmlns:a16="http://schemas.microsoft.com/office/drawing/2014/main" id="{86C6DFA5-DA31-45F3-BDFC-EF097ABC9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9091" y="1448458"/>
              <a:ext cx="914400" cy="914400"/>
            </a:xfrm>
            <a:prstGeom prst="rect">
              <a:avLst/>
            </a:prstGeom>
          </p:spPr>
        </p:pic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21AC74F-24E8-49E0-A856-3FAA7B1A8C8C}"/>
                </a:ext>
              </a:extLst>
            </p:cNvPr>
            <p:cNvCxnSpPr>
              <a:cxnSpLocks/>
            </p:cNvCxnSpPr>
            <p:nvPr/>
          </p:nvCxnSpPr>
          <p:spPr>
            <a:xfrm>
              <a:off x="6321493" y="1898487"/>
              <a:ext cx="856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FAE851-59C5-49AF-A8F0-629B916247D8}"/>
                </a:ext>
              </a:extLst>
            </p:cNvPr>
            <p:cNvSpPr txBox="1"/>
            <p:nvPr/>
          </p:nvSpPr>
          <p:spPr>
            <a:xfrm>
              <a:off x="7154246" y="2189220"/>
              <a:ext cx="12992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creation and selection layers</a:t>
              </a:r>
              <a:endParaRPr lang="en-CA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56A040-A9CD-4EDC-A92E-316AD06DBB35}"/>
                </a:ext>
              </a:extLst>
            </p:cNvPr>
            <p:cNvSpPr/>
            <p:nvPr/>
          </p:nvSpPr>
          <p:spPr>
            <a:xfrm>
              <a:off x="5495617" y="3386845"/>
              <a:ext cx="609598" cy="30777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TEST</a:t>
              </a:r>
              <a:endParaRPr lang="en-CA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746AAB0-5892-4354-831B-B396EFAE87C1}"/>
                </a:ext>
              </a:extLst>
            </p:cNvPr>
            <p:cNvSpPr/>
            <p:nvPr/>
          </p:nvSpPr>
          <p:spPr>
            <a:xfrm>
              <a:off x="9607016" y="1651225"/>
              <a:ext cx="933062" cy="49452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CA" dirty="0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1B37B19-9EF9-481E-8CBB-A84C5EA98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6667" y="1892068"/>
              <a:ext cx="1037251" cy="2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58D0C3FA-2628-4708-B1DB-D49E1C9AB79D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rot="5400000">
              <a:off x="6572674" y="2155627"/>
              <a:ext cx="458961" cy="200347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123" name="Graphic 122" descr="Processor with solid fill">
              <a:extLst>
                <a:ext uri="{FF2B5EF4-FFF2-40B4-BE49-F238E27FC236}">
                  <a16:creationId xmlns:a16="http://schemas.microsoft.com/office/drawing/2014/main" id="{E00EE93F-426E-4167-80EA-F209C558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72856" y="4509067"/>
              <a:ext cx="493723" cy="493723"/>
            </a:xfrm>
            <a:prstGeom prst="rect">
              <a:avLst/>
            </a:prstGeom>
          </p:spPr>
        </p:pic>
        <p:pic>
          <p:nvPicPr>
            <p:cNvPr id="125" name="Graphic 124" descr="Processor with solid fill">
              <a:extLst>
                <a:ext uri="{FF2B5EF4-FFF2-40B4-BE49-F238E27FC236}">
                  <a16:creationId xmlns:a16="http://schemas.microsoft.com/office/drawing/2014/main" id="{C0226BE5-A095-4F57-B0FA-6ECFF3714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79824" y="4498782"/>
              <a:ext cx="493723" cy="493723"/>
            </a:xfrm>
            <a:prstGeom prst="rect">
              <a:avLst/>
            </a:prstGeom>
          </p:spPr>
        </p:pic>
        <p:pic>
          <p:nvPicPr>
            <p:cNvPr id="126" name="Graphic 125" descr="Processor with solid fill">
              <a:extLst>
                <a:ext uri="{FF2B5EF4-FFF2-40B4-BE49-F238E27FC236}">
                  <a16:creationId xmlns:a16="http://schemas.microsoft.com/office/drawing/2014/main" id="{30FF4294-14ED-414D-B4F2-4E910B0B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73062" y="4519254"/>
              <a:ext cx="493723" cy="493723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B63F000-AC63-4391-8AFB-72E27247311C}"/>
                </a:ext>
              </a:extLst>
            </p:cNvPr>
            <p:cNvSpPr/>
            <p:nvPr/>
          </p:nvSpPr>
          <p:spPr>
            <a:xfrm>
              <a:off x="8690308" y="4375163"/>
              <a:ext cx="2845836" cy="8099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9950033-C598-4BC7-8EBA-D3EC44848BB9}"/>
                </a:ext>
              </a:extLst>
            </p:cNvPr>
            <p:cNvSpPr txBox="1"/>
            <p:nvPr/>
          </p:nvSpPr>
          <p:spPr>
            <a:xfrm>
              <a:off x="10173875" y="4561841"/>
              <a:ext cx="409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….</a:t>
              </a:r>
              <a:endParaRPr lang="en-CA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7FE4835-DE12-4F4B-B2D1-86D92ED91D82}"/>
                </a:ext>
              </a:extLst>
            </p:cNvPr>
            <p:cNvSpPr txBox="1"/>
            <p:nvPr/>
          </p:nvSpPr>
          <p:spPr>
            <a:xfrm>
              <a:off x="9073625" y="5255968"/>
              <a:ext cx="2537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 models for 50 tags</a:t>
              </a:r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B4F1146-476D-4FA5-9051-C7DD0C6C5F78}"/>
                </a:ext>
              </a:extLst>
            </p:cNvPr>
            <p:cNvCxnSpPr>
              <a:cxnSpLocks/>
              <a:endCxn id="127" idx="0"/>
            </p:cNvCxnSpPr>
            <p:nvPr/>
          </p:nvCxnSpPr>
          <p:spPr>
            <a:xfrm>
              <a:off x="10113226" y="2276878"/>
              <a:ext cx="0" cy="20982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1E3ACF-5D0A-4EB8-A512-5C2A5BA6C0EA}"/>
                </a:ext>
              </a:extLst>
            </p:cNvPr>
            <p:cNvSpPr txBox="1"/>
            <p:nvPr/>
          </p:nvSpPr>
          <p:spPr>
            <a:xfrm>
              <a:off x="10183775" y="2937214"/>
              <a:ext cx="178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Feed to models for training</a:t>
              </a:r>
              <a:endParaRPr lang="en-CA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7" name="Graphic 136" descr="Clipboard Checked with solid fill">
              <a:extLst>
                <a:ext uri="{FF2B5EF4-FFF2-40B4-BE49-F238E27FC236}">
                  <a16:creationId xmlns:a16="http://schemas.microsoft.com/office/drawing/2014/main" id="{2EE9E230-555D-4CBE-B3C1-7A2A812E6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37391" y="4473973"/>
              <a:ext cx="914400" cy="914400"/>
            </a:xfrm>
            <a:prstGeom prst="rect">
              <a:avLst/>
            </a:prstGeom>
          </p:spPr>
        </p:pic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7EBF48E-8537-4787-8557-709433422C18}"/>
                </a:ext>
              </a:extLst>
            </p:cNvPr>
            <p:cNvCxnSpPr/>
            <p:nvPr/>
          </p:nvCxnSpPr>
          <p:spPr>
            <a:xfrm flipH="1">
              <a:off x="6494106" y="4745643"/>
              <a:ext cx="19594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6E65A4EC-1450-4BA7-B84D-4487BF9B9DBF}"/>
                </a:ext>
              </a:extLst>
            </p:cNvPr>
            <p:cNvCxnSpPr>
              <a:cxnSpLocks/>
            </p:cNvCxnSpPr>
            <p:nvPr/>
          </p:nvCxnSpPr>
          <p:spPr>
            <a:xfrm>
              <a:off x="5807353" y="3680560"/>
              <a:ext cx="0" cy="403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7794F28-7038-4797-85D5-D43CCF037CDE}"/>
                </a:ext>
              </a:extLst>
            </p:cNvPr>
            <p:cNvSpPr txBox="1"/>
            <p:nvPr/>
          </p:nvSpPr>
          <p:spPr>
            <a:xfrm>
              <a:off x="5437391" y="5388373"/>
              <a:ext cx="1881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model using test</a:t>
              </a:r>
              <a:endParaRPr lang="en-CA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248C942-EAFE-4EC3-A5E9-DEC925BC8E95}"/>
                </a:ext>
              </a:extLst>
            </p:cNvPr>
            <p:cNvSpPr/>
            <p:nvPr/>
          </p:nvSpPr>
          <p:spPr>
            <a:xfrm>
              <a:off x="5187820" y="4180114"/>
              <a:ext cx="6728990" cy="2024543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0" name="Graphic 149" descr="Layers Design outline">
              <a:extLst>
                <a:ext uri="{FF2B5EF4-FFF2-40B4-BE49-F238E27FC236}">
                  <a16:creationId xmlns:a16="http://schemas.microsoft.com/office/drawing/2014/main" id="{EBBE5937-24FF-494F-B19C-E119E7EA2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803890" y="5963061"/>
              <a:ext cx="523106" cy="523106"/>
            </a:xfrm>
            <a:prstGeom prst="rect">
              <a:avLst/>
            </a:prstGeom>
          </p:spPr>
        </p:pic>
        <p:pic>
          <p:nvPicPr>
            <p:cNvPr id="151" name="Graphic 150" descr="Layers Design outline">
              <a:extLst>
                <a:ext uri="{FF2B5EF4-FFF2-40B4-BE49-F238E27FC236}">
                  <a16:creationId xmlns:a16="http://schemas.microsoft.com/office/drawing/2014/main" id="{02E4A1C7-8725-41B8-9CB3-A78D71BE9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20990" y="3930117"/>
              <a:ext cx="523106" cy="52310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6710158-1A66-4F0D-AF71-3C63964102BE}"/>
                </a:ext>
              </a:extLst>
            </p:cNvPr>
            <p:cNvSpPr txBox="1"/>
            <p:nvPr/>
          </p:nvSpPr>
          <p:spPr>
            <a:xfrm>
              <a:off x="8312712" y="6294319"/>
              <a:ext cx="2895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Evaluation layer</a:t>
              </a:r>
              <a:endParaRPr lang="en-CA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752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nd spraying sanitiser">
            <a:extLst>
              <a:ext uri="{FF2B5EF4-FFF2-40B4-BE49-F238E27FC236}">
                <a16:creationId xmlns:a16="http://schemas.microsoft.com/office/drawing/2014/main" id="{43207E28-E6E8-4C89-F80D-F3DB3F60A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568" r="-1" b="114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2CC64-2AD2-455C-917F-F8C4F1A5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 text data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20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F728B-8F53-40CA-981E-68D18AF0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656" y="891540"/>
            <a:ext cx="4424430" cy="201577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Terminology 101 - Stopwords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0C3B59-DE2C-4611-8148-812575C5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2A93A-E3E9-4ED5-9019-585C4674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30" y="3568065"/>
            <a:ext cx="4916424" cy="1044196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2107-C938-4656-AFF4-70022FB6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830" y="917365"/>
            <a:ext cx="5160457" cy="203674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 may contain stop words like ‘the’, ‘is’, ‘are’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Stop words can be filtered from the text to be processed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no universal list of stop words in NLP research, however the NLTK module contains a list</a:t>
            </a:r>
            <a:endParaRPr lang="en-CA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FCA0D-12EA-4AC9-898F-EA7673043503}"/>
              </a:ext>
            </a:extLst>
          </p:cNvPr>
          <p:cNvSpPr txBox="1"/>
          <p:nvPr/>
        </p:nvSpPr>
        <p:spPr>
          <a:xfrm>
            <a:off x="304800" y="6452765"/>
            <a:ext cx="11526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3"/>
              </a:rPr>
              <a:t>NLTK stop words - Python Tutorial (pythonspot.com)</a:t>
            </a:r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427131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F728B-8F53-40CA-981E-68D18AF0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656" y="891540"/>
            <a:ext cx="4424430" cy="201577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Terminology 101 – Word stemming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0C3B59-DE2C-4611-8148-812575C5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2107-C938-4656-AFF4-70022FB6D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830" y="917365"/>
            <a:ext cx="5160457" cy="203674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 of cutting common prefixes or suffixes that occur at the beginning or ending of a word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seful NLP technique to clean and reduce the size of input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071EA-BCB9-4A8C-A489-2B2E6670DFAC}"/>
              </a:ext>
            </a:extLst>
          </p:cNvPr>
          <p:cNvSpPr txBox="1"/>
          <p:nvPr/>
        </p:nvSpPr>
        <p:spPr>
          <a:xfrm>
            <a:off x="304800" y="6452765"/>
            <a:ext cx="11526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2"/>
              </a:rPr>
              <a:t>NLTK stop words - Python Tutorial (pythonspot.com)</a:t>
            </a:r>
            <a:endParaRPr lang="en-CA" sz="105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F6A2246-5D7F-4607-929F-C6BD46B0F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189448"/>
              </p:ext>
            </p:extLst>
          </p:nvPr>
        </p:nvGraphicFramePr>
        <p:xfrm>
          <a:off x="7504819" y="3047480"/>
          <a:ext cx="2637557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1396585">
                  <a:extLst>
                    <a:ext uri="{9D8B030D-6E8A-4147-A177-3AD203B41FA5}">
                      <a16:colId xmlns:a16="http://schemas.microsoft.com/office/drawing/2014/main" val="3710171915"/>
                    </a:ext>
                  </a:extLst>
                </a:gridCol>
                <a:gridCol w="1240972">
                  <a:extLst>
                    <a:ext uri="{9D8B030D-6E8A-4147-A177-3AD203B41FA5}">
                      <a16:colId xmlns:a16="http://schemas.microsoft.com/office/drawing/2014/main" val="1098657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Stem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84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68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Intentionally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019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Intentfully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18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814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3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3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3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F728B-8F53-40CA-981E-68D18AF0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cleaning techniques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85247D1-2BEF-1D7A-92E7-8B967CAD1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80764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21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9F0E7-5D8B-4BC6-B93C-120789B00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7752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2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BAB25-949A-4EB1-A073-03983D14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Technique 1: Bag of Words</a:t>
            </a: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A426D40-D2B6-4A9C-A449-EA01DE67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832" y="3075077"/>
            <a:ext cx="3768860" cy="769134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sentence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another another sentence</a:t>
            </a:r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" name="Table 7">
            <a:extLst>
              <a:ext uri="{FF2B5EF4-FFF2-40B4-BE49-F238E27FC236}">
                <a16:creationId xmlns:a16="http://schemas.microsoft.com/office/drawing/2014/main" id="{FD102D5B-06CC-4629-86B0-97D5389DD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618417"/>
              </p:ext>
            </p:extLst>
          </p:nvPr>
        </p:nvGraphicFramePr>
        <p:xfrm>
          <a:off x="5631085" y="2731691"/>
          <a:ext cx="609152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303">
                  <a:extLst>
                    <a:ext uri="{9D8B030D-6E8A-4147-A177-3AD203B41FA5}">
                      <a16:colId xmlns:a16="http://schemas.microsoft.com/office/drawing/2014/main" val="2291796977"/>
                    </a:ext>
                  </a:extLst>
                </a:gridCol>
                <a:gridCol w="886985">
                  <a:extLst>
                    <a:ext uri="{9D8B030D-6E8A-4147-A177-3AD203B41FA5}">
                      <a16:colId xmlns:a16="http://schemas.microsoft.com/office/drawing/2014/main" val="2103485198"/>
                    </a:ext>
                  </a:extLst>
                </a:gridCol>
                <a:gridCol w="1285631">
                  <a:extLst>
                    <a:ext uri="{9D8B030D-6E8A-4147-A177-3AD203B41FA5}">
                      <a16:colId xmlns:a16="http://schemas.microsoft.com/office/drawing/2014/main" val="3539917695"/>
                    </a:ext>
                  </a:extLst>
                </a:gridCol>
                <a:gridCol w="996613">
                  <a:extLst>
                    <a:ext uri="{9D8B030D-6E8A-4147-A177-3AD203B41FA5}">
                      <a16:colId xmlns:a16="http://schemas.microsoft.com/office/drawing/2014/main" val="4090517008"/>
                    </a:ext>
                  </a:extLst>
                </a:gridCol>
                <a:gridCol w="1315530">
                  <a:extLst>
                    <a:ext uri="{9D8B030D-6E8A-4147-A177-3AD203B41FA5}">
                      <a16:colId xmlns:a16="http://schemas.microsoft.com/office/drawing/2014/main" val="2493271388"/>
                    </a:ext>
                  </a:extLst>
                </a:gridCol>
                <a:gridCol w="747461">
                  <a:extLst>
                    <a:ext uri="{9D8B030D-6E8A-4147-A177-3AD203B41FA5}">
                      <a16:colId xmlns:a16="http://schemas.microsoft.com/office/drawing/2014/main" val="2945128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Another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87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99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129345"/>
                  </a:ext>
                </a:extLst>
              </a:tr>
            </a:tbl>
          </a:graphicData>
        </a:graphic>
      </p:graphicFrame>
      <p:sp>
        <p:nvSpPr>
          <p:cNvPr id="37" name="Arrow: Right 36">
            <a:extLst>
              <a:ext uri="{FF2B5EF4-FFF2-40B4-BE49-F238E27FC236}">
                <a16:creationId xmlns:a16="http://schemas.microsoft.com/office/drawing/2014/main" id="{49898086-C11E-4035-8C43-83E631304E17}"/>
              </a:ext>
            </a:extLst>
          </p:cNvPr>
          <p:cNvSpPr/>
          <p:nvPr/>
        </p:nvSpPr>
        <p:spPr>
          <a:xfrm>
            <a:off x="4247563" y="3287951"/>
            <a:ext cx="1203650" cy="382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F2966-BA90-4456-A6C7-FD87B8976808}"/>
              </a:ext>
            </a:extLst>
          </p:cNvPr>
          <p:cNvSpPr txBox="1"/>
          <p:nvPr/>
        </p:nvSpPr>
        <p:spPr>
          <a:xfrm>
            <a:off x="224187" y="5659857"/>
            <a:ext cx="551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vocabulary of all unique words in dataset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a count of each 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E3362E-8F1D-4D4B-882E-C05CAAE3CD4A}"/>
              </a:ext>
            </a:extLst>
          </p:cNvPr>
          <p:cNvSpPr txBox="1"/>
          <p:nvPr/>
        </p:nvSpPr>
        <p:spPr>
          <a:xfrm>
            <a:off x="6639410" y="5659856"/>
            <a:ext cx="527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record the order</a:t>
            </a:r>
          </a:p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, or context of each word .. New vs New York</a:t>
            </a:r>
            <a:endParaRPr lang="en-CA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24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2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BAB25-949A-4EB1-A073-03983D14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Technique </a:t>
            </a:r>
            <a:r>
              <a:rPr lang="en-US" sz="4000" dirty="0"/>
              <a:t>2: TF-IDF score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F2966-BA90-4456-A6C7-FD87B8976808}"/>
              </a:ext>
            </a:extLst>
          </p:cNvPr>
          <p:cNvSpPr txBox="1"/>
          <p:nvPr/>
        </p:nvSpPr>
        <p:spPr>
          <a:xfrm>
            <a:off x="298832" y="5663029"/>
            <a:ext cx="551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vocabulary of all unique words in dataset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Tf-idf score of each 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E3362E-8F1D-4D4B-882E-C05CAAE3CD4A}"/>
              </a:ext>
            </a:extLst>
          </p:cNvPr>
          <p:cNvSpPr txBox="1"/>
          <p:nvPr/>
        </p:nvSpPr>
        <p:spPr>
          <a:xfrm>
            <a:off x="6621372" y="5663029"/>
            <a:ext cx="527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record the order</a:t>
            </a:r>
          </a:p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, or context of each word .. New vs New York</a:t>
            </a:r>
            <a:endParaRPr lang="en-CA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352429-55A7-4A14-AE8F-125863D42898}"/>
              </a:ext>
            </a:extLst>
          </p:cNvPr>
          <p:cNvSpPr/>
          <p:nvPr/>
        </p:nvSpPr>
        <p:spPr>
          <a:xfrm>
            <a:off x="1943878" y="2490148"/>
            <a:ext cx="310709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 FREQ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AA8BF0-8593-49E1-9A5E-AE659E5374CD}"/>
              </a:ext>
            </a:extLst>
          </p:cNvPr>
          <p:cNvSpPr/>
          <p:nvPr/>
        </p:nvSpPr>
        <p:spPr>
          <a:xfrm>
            <a:off x="7067939" y="2490148"/>
            <a:ext cx="310709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FREQ</a:t>
            </a:r>
            <a:endParaRPr lang="en-CA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45AF7A9-169A-4B0E-88D5-3660B720B391}"/>
              </a:ext>
            </a:extLst>
          </p:cNvPr>
          <p:cNvSpPr/>
          <p:nvPr/>
        </p:nvSpPr>
        <p:spPr>
          <a:xfrm>
            <a:off x="5622598" y="2419549"/>
            <a:ext cx="873715" cy="7169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F5AB50-52A4-4B37-AF4A-D4EE343E407A}"/>
                  </a:ext>
                </a:extLst>
              </p:cNvPr>
              <p:cNvSpPr txBox="1"/>
              <p:nvPr/>
            </p:nvSpPr>
            <p:spPr>
              <a:xfrm>
                <a:off x="7774170" y="3397870"/>
                <a:ext cx="1694631" cy="650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CA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CA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i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0">
                                                  <a:latin typeface="Cambria Math" panose="02040503050406030204" pitchFamily="18" charset="0"/>
                                                </a:rPr>
                                                <m:t>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F5AB50-52A4-4B37-AF4A-D4EE343E4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170" y="3397870"/>
                <a:ext cx="1694631" cy="650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B7BE740-453A-4D1E-8410-683011FFBCDD}"/>
              </a:ext>
            </a:extLst>
          </p:cNvPr>
          <p:cNvSpPr txBox="1"/>
          <p:nvPr/>
        </p:nvSpPr>
        <p:spPr>
          <a:xfrm>
            <a:off x="2195804" y="4331449"/>
            <a:ext cx="260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finding a word in current sentence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90C06-D927-402E-BB95-C8EE48D8E694}"/>
              </a:ext>
            </a:extLst>
          </p:cNvPr>
          <p:cNvSpPr txBox="1"/>
          <p:nvPr/>
        </p:nvSpPr>
        <p:spPr>
          <a:xfrm>
            <a:off x="7774170" y="4377659"/>
            <a:ext cx="290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important is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word overall dataset ?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98C3A-693E-4448-8D1C-1DC3AA22FB9C}"/>
                  </a:ext>
                </a:extLst>
              </p:cNvPr>
              <p:cNvSpPr txBox="1"/>
              <p:nvPr/>
            </p:nvSpPr>
            <p:spPr>
              <a:xfrm>
                <a:off x="3227961" y="3424100"/>
                <a:ext cx="439416" cy="594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ⅈ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𝛴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98C3A-693E-4448-8D1C-1DC3AA22F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61" y="3424100"/>
                <a:ext cx="439416" cy="594843"/>
              </a:xfrm>
              <a:prstGeom prst="rect">
                <a:avLst/>
              </a:prstGeom>
              <a:blipFill>
                <a:blip r:embed="rId3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143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6B992-6716-438E-AF5D-C35068AF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Feature selection</a:t>
            </a:r>
          </a:p>
        </p:txBody>
      </p:sp>
      <p:pic>
        <p:nvPicPr>
          <p:cNvPr id="17" name="Picture 3" descr="Colourful pins linked with threads">
            <a:extLst>
              <a:ext uri="{FF2B5EF4-FFF2-40B4-BE49-F238E27FC236}">
                <a16:creationId xmlns:a16="http://schemas.microsoft.com/office/drawing/2014/main" id="{CFA6F509-6872-7F6C-E877-3C4B38825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0" r="22775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AE4E91AB-5AF5-2532-FAF0-A93F04AB7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3" r="1669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C1743-55D6-4318-B85F-18A89CB0A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overflow has</a:t>
            </a: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more than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seven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million </a:t>
            </a: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registered users.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caters exchange of over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million questions </a:t>
            </a: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year. </a:t>
            </a: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91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22B5717-ED80-6455-CFB4-4B298C43F7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83337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7637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81EFE-5C8C-4A4F-AF7A-E6733742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hi-square test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7411585-7277-4A95-8D65-423BA1F9C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2000"/>
          </a:p>
          <a:p>
            <a:pPr marL="0"/>
            <a:r>
              <a:rPr lang="en-US" sz="2000"/>
              <a:t>Not every feature is important, and we must only keep the best. The solution is to measure the importance of each feature with respect to the target tags.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F77763B-1D7C-4F57-B414-56B9EC795609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The Chi-Square test is a statistical procedure for determining the difference between observed and expected </a:t>
            </a:r>
            <a:r>
              <a:rPr lang="en-US" sz="2000" b="0" i="0" u="none" strike="noStrike" dirty="0">
                <a:effectLst/>
                <a:hlinkClick r:id="rId2" tooltip="data."/>
              </a:rPr>
              <a:t>data.</a:t>
            </a:r>
            <a:r>
              <a:rPr lang="en-US" sz="2000" b="0" i="0" dirty="0">
                <a:effectLst/>
              </a:rPr>
              <a:t> This test can also be used to determine whether it correlates to the categorical variables in our data. It helps to find out whether a difference between two categorical variables is due to chance or a relationship between them.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B9B70-1E61-4C97-A90B-5D00A2AF10D5}"/>
              </a:ext>
            </a:extLst>
          </p:cNvPr>
          <p:cNvSpPr txBox="1"/>
          <p:nvPr/>
        </p:nvSpPr>
        <p:spPr>
          <a:xfrm>
            <a:off x="4203574" y="6202338"/>
            <a:ext cx="7776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https://www.simplilearn.com/tutorials/statistics-tutorial/chi-square-test#:~:text=What%20Is%20a%20Chi-Square%20Test%3F%20The%20Chi-Square%20test,correlates%20to%20the%20categorical%20variables%20in%20our%20data.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291453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75CA7-17D5-416D-BD5C-A7B9B028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Chi Square test results</a:t>
            </a:r>
            <a:endParaRPr lang="en-CA" sz="54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0DE9-1682-4454-B4DF-DEC07E1E0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considering only the statistically significan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 features from chi-square test, we were able to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discard 40 percent of the 80k features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as they were not of any relevance to any target variable</a:t>
            </a:r>
            <a:endParaRPr lang="en-CA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2B5CD-F071-4A1C-A212-664B7CB2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5"/>
          <a:stretch/>
        </p:blipFill>
        <p:spPr>
          <a:xfrm>
            <a:off x="4654296" y="1014190"/>
            <a:ext cx="6903720" cy="48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2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D64B-49FA-4956-8446-B40139B7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Evaluation metrics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Hand holding a pen shading number on a sheet">
            <a:extLst>
              <a:ext uri="{FF2B5EF4-FFF2-40B4-BE49-F238E27FC236}">
                <a16:creationId xmlns:a16="http://schemas.microsoft.com/office/drawing/2014/main" id="{1D08DB0F-4727-1431-0A9D-C2A82B1A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637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CFB77-968B-4FE3-869C-E75BC30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Precision, recall and F1-score</a:t>
            </a:r>
            <a:endParaRPr lang="en-CA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E55A7-4A7D-4181-939A-6B5FEC015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about how precise are predictions, if I said it will rain 14 days in a month, but it only rained 7 days, then precision is 50 percent.</a:t>
            </a: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about how good memory is, in sense that if it rained 10 days in a month and model could predict 7 of the 10 rainy days correctly, then recall is about 70 percent.</a:t>
            </a: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 score </a:t>
            </a:r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when we want a trade-off and want to try to maximise both recall and precision. Mathematically, F1 score is the geometric mean of recall and precision.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6FE50-3B16-4BEA-860C-8397867C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53808"/>
            <a:ext cx="6903720" cy="53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10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A034A-5494-4320-9762-5D456079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Micro-averaging for evaluation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AB208-CD5C-4CE3-9A1B-EEBBFA02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60" y="915405"/>
            <a:ext cx="6203516" cy="17059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D44CB-DF5C-46E4-9482-4A10EBC63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Micro-averaging is performed by first calculating the sum of all true positives and false positives, over all the classes. Then we compute the recall for the sums.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058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EDFD8-9973-44FC-B438-707CF33C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Feeding data to models</a:t>
            </a:r>
          </a:p>
        </p:txBody>
      </p:sp>
    </p:spTree>
    <p:extLst>
      <p:ext uri="{BB962C8B-B14F-4D97-AF65-F5344CB8AC3E}">
        <p14:creationId xmlns:p14="http://schemas.microsoft.com/office/powerpoint/2010/main" val="405854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FB675-FC3F-4DF2-A633-09CE4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1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5774B-E660-497D-8752-9D0E99714479}"/>
              </a:ext>
            </a:extLst>
          </p:cNvPr>
          <p:cNvSpPr txBox="1"/>
          <p:nvPr/>
        </p:nvSpPr>
        <p:spPr>
          <a:xfrm>
            <a:off x="4699818" y="640082"/>
            <a:ext cx="6848715" cy="248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independent Logistic Regression models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parameters –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= 0.0001 (default)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weights = None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69FAA-C746-47C2-A4C1-1C5047353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553317"/>
            <a:ext cx="6894236" cy="22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50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BCD03-3918-4BB6-8EDA-07143FFA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5502"/>
            <a:ext cx="11277600" cy="56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FB675-FC3F-4DF2-A633-09CE4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5774B-E660-497D-8752-9D0E99714479}"/>
              </a:ext>
            </a:extLst>
          </p:cNvPr>
          <p:cNvSpPr txBox="1"/>
          <p:nvPr/>
        </p:nvSpPr>
        <p:spPr>
          <a:xfrm>
            <a:off x="4699818" y="640082"/>
            <a:ext cx="6848715" cy="248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independent Logistic Regression models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parameters –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= 0.0001 (default)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weights = “balanced”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Minority classes are given more weightage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198DA-CCF8-4667-AA55-8DEAA691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596405"/>
            <a:ext cx="6894236" cy="21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1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8F6F-D2DD-4AD2-9695-7764ACCF2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Business Problem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8DFFD06-5DF8-1C57-F6AA-CD1AC21F1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0427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3853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7C752-E007-458F-8B19-238300F4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67309"/>
            <a:ext cx="11277600" cy="57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21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FB675-FC3F-4DF2-A633-09CE4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5774B-E660-497D-8752-9D0E99714479}"/>
              </a:ext>
            </a:extLst>
          </p:cNvPr>
          <p:cNvSpPr txBox="1"/>
          <p:nvPr/>
        </p:nvSpPr>
        <p:spPr>
          <a:xfrm>
            <a:off x="4699818" y="640082"/>
            <a:ext cx="6848715" cy="248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independent Linear support vector machines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parameters –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weights = “balanced”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Minority classes are given more weightage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9BD6-1093-450F-A3FF-CC5D0DC8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544699"/>
            <a:ext cx="6894236" cy="22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93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7EC9D-8D93-4480-8B34-C7A44D4B0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25018"/>
            <a:ext cx="11277600" cy="58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37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7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FB675-FC3F-4DF2-A633-09CE4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5774B-E660-497D-8752-9D0E99714479}"/>
              </a:ext>
            </a:extLst>
          </p:cNvPr>
          <p:cNvSpPr txBox="1"/>
          <p:nvPr/>
        </p:nvSpPr>
        <p:spPr>
          <a:xfrm>
            <a:off x="4699818" y="640082"/>
            <a:ext cx="6848715" cy="248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Linear SVM models linked via classifier chains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parameters – </a:t>
            </a: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weights = “balanced”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Minority classes are given more weightage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A12CB-365F-4BE8-B1FB-9FC1D5C5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656730"/>
            <a:ext cx="6894236" cy="20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89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B0FBC-507C-4D55-AA41-B9C2AC25D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1"/>
              <a:t>Observations:</a:t>
            </a:r>
          </a:p>
          <a:p>
            <a:r>
              <a:rPr lang="en-CA" sz="2200" b="1"/>
              <a:t>There is a tradeoff between precision and recall</a:t>
            </a:r>
          </a:p>
          <a:p>
            <a:r>
              <a:rPr lang="en-CA" sz="2200" b="1"/>
              <a:t>The best model of all tested is a chained SVM model with a recall score of 0.75 and precision of 0.50</a:t>
            </a:r>
            <a:endParaRPr lang="en-US" sz="22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0F495-E73B-465C-8971-4243BC0D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378148"/>
            <a:ext cx="5458968" cy="210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08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883DC-8195-41C0-BE77-48ED73C7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Other experiments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35CDB5E-AA08-4788-ADFB-737480B4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199581"/>
            <a:ext cx="11548872" cy="24541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9429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CC3EF-506C-4645-9047-7B96BDEBC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 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5" descr="Questions">
            <a:extLst>
              <a:ext uri="{FF2B5EF4-FFF2-40B4-BE49-F238E27FC236}">
                <a16:creationId xmlns:a16="http://schemas.microsoft.com/office/drawing/2014/main" id="{503661A4-1CC7-8E68-27FC-621001F91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1299" y="2633472"/>
            <a:ext cx="358635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8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7FF3-9532-4F9C-98AA-DB976A50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are tags important 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48CF-0A14-476C-9E36-3C2FA060F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overflow detects the question tag and routes questions to subject matter expert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52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FBDFA86-51D3-4729-B154-79691837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BEF2C-5230-4469-B617-885EA9F7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Value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1CE7C6-BE91-42A7-9214-F33FD918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8A93-16A4-47A1-8C18-2A07D729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vital to send the right question to the right users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tag has high value to increase user experience.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Sending java related questions to PHP developer will be a big miss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592DE884-818E-1A1C-39E6-816221628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4017" y="1425048"/>
            <a:ext cx="4007904" cy="40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5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87AFB-6FDA-49DC-B4F7-5776B244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Mapping to machine learning scenario</a:t>
            </a:r>
          </a:p>
        </p:txBody>
      </p:sp>
      <p:cxnSp>
        <p:nvCxnSpPr>
          <p:cNvPr id="33" name="Straight Connector 3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4E3A63-FEED-4B6C-BC47-8EA0E0B6A838}"/>
              </a:ext>
            </a:extLst>
          </p:cNvPr>
          <p:cNvGrpSpPr/>
          <p:nvPr/>
        </p:nvGrpSpPr>
        <p:grpSpPr>
          <a:xfrm>
            <a:off x="5280025" y="1763172"/>
            <a:ext cx="6269040" cy="3331656"/>
            <a:chOff x="1146110" y="1856792"/>
            <a:chExt cx="8669693" cy="46074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5DE536-3019-4B5D-A2D1-D0395AF381A4}"/>
                </a:ext>
              </a:extLst>
            </p:cNvPr>
            <p:cNvSpPr/>
            <p:nvPr/>
          </p:nvSpPr>
          <p:spPr>
            <a:xfrm>
              <a:off x="1146110" y="3200400"/>
              <a:ext cx="1660849" cy="727787"/>
            </a:xfrm>
            <a:prstGeom prst="rect">
              <a:avLst/>
            </a:prstGeom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CA" sz="3100"/>
                <a:t>Data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AF5216-EAEC-49A9-95CC-B1A43B2781AD}"/>
                </a:ext>
              </a:extLst>
            </p:cNvPr>
            <p:cNvSpPr/>
            <p:nvPr/>
          </p:nvSpPr>
          <p:spPr>
            <a:xfrm>
              <a:off x="8276253" y="1856792"/>
              <a:ext cx="1474237" cy="7651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CA" sz="2000"/>
                <a:t>Tag 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012F0-F349-4A75-970D-CE401423803C}"/>
                </a:ext>
              </a:extLst>
            </p:cNvPr>
            <p:cNvSpPr/>
            <p:nvPr/>
          </p:nvSpPr>
          <p:spPr>
            <a:xfrm>
              <a:off x="8341566" y="3117208"/>
              <a:ext cx="1474237" cy="7651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CA" sz="2000" dirty="0"/>
                <a:t>Tag 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C8D148-94F0-4F33-A546-94BA80F09D4E}"/>
                </a:ext>
              </a:extLst>
            </p:cNvPr>
            <p:cNvSpPr/>
            <p:nvPr/>
          </p:nvSpPr>
          <p:spPr>
            <a:xfrm>
              <a:off x="8276253" y="4870778"/>
              <a:ext cx="1474237" cy="7651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CA" sz="2000" dirty="0"/>
                <a:t>Tag 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83CB95-1C0F-41CD-A043-BE3203ACF8D3}"/>
                </a:ext>
              </a:extLst>
            </p:cNvPr>
            <p:cNvSpPr txBox="1"/>
            <p:nvPr/>
          </p:nvSpPr>
          <p:spPr>
            <a:xfrm>
              <a:off x="8406882" y="3928187"/>
              <a:ext cx="1343608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CA" sz="900" b="1">
                  <a:solidFill>
                    <a:srgbClr val="0070C0"/>
                  </a:solidFill>
                </a:rPr>
                <a:t>      ……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31EBB-64B4-4A07-935C-1686034B4CC7}"/>
                </a:ext>
              </a:extLst>
            </p:cNvPr>
            <p:cNvSpPr txBox="1"/>
            <p:nvPr/>
          </p:nvSpPr>
          <p:spPr>
            <a:xfrm>
              <a:off x="8406881" y="4148228"/>
              <a:ext cx="1343608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CA" sz="900" b="1">
                  <a:solidFill>
                    <a:srgbClr val="0070C0"/>
                  </a:solidFill>
                </a:rPr>
                <a:t>      ……</a:t>
              </a:r>
            </a:p>
          </p:txBody>
        </p:sp>
        <p:sp>
          <p:nvSpPr>
            <p:cNvPr id="13" name="Flowchart: Summing Junction 12">
              <a:extLst>
                <a:ext uri="{FF2B5EF4-FFF2-40B4-BE49-F238E27FC236}">
                  <a16:creationId xmlns:a16="http://schemas.microsoft.com/office/drawing/2014/main" id="{6328D1A9-7BB9-4D83-A072-7D4B9BA0ECF3}"/>
                </a:ext>
              </a:extLst>
            </p:cNvPr>
            <p:cNvSpPr/>
            <p:nvPr/>
          </p:nvSpPr>
          <p:spPr>
            <a:xfrm>
              <a:off x="5252356" y="1856792"/>
              <a:ext cx="783771" cy="765110"/>
            </a:xfrm>
            <a:prstGeom prst="flowChartSummingJunctio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Flowchart: Summing Junction 13">
              <a:extLst>
                <a:ext uri="{FF2B5EF4-FFF2-40B4-BE49-F238E27FC236}">
                  <a16:creationId xmlns:a16="http://schemas.microsoft.com/office/drawing/2014/main" id="{11260A1C-A480-4D7B-B29D-A4EC425A4381}"/>
                </a:ext>
              </a:extLst>
            </p:cNvPr>
            <p:cNvSpPr/>
            <p:nvPr/>
          </p:nvSpPr>
          <p:spPr>
            <a:xfrm>
              <a:off x="5252356" y="3057386"/>
              <a:ext cx="783771" cy="765110"/>
            </a:xfrm>
            <a:prstGeom prst="flowChartSummingJunctio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Flowchart: Summing Junction 14">
              <a:extLst>
                <a:ext uri="{FF2B5EF4-FFF2-40B4-BE49-F238E27FC236}">
                  <a16:creationId xmlns:a16="http://schemas.microsoft.com/office/drawing/2014/main" id="{309BA3AA-235D-406E-8D57-BF713A626CBB}"/>
                </a:ext>
              </a:extLst>
            </p:cNvPr>
            <p:cNvSpPr/>
            <p:nvPr/>
          </p:nvSpPr>
          <p:spPr>
            <a:xfrm>
              <a:off x="5312229" y="4824026"/>
              <a:ext cx="783771" cy="765110"/>
            </a:xfrm>
            <a:prstGeom prst="flowChartSummingJunctio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1A6EE1-B987-4BEA-8E33-F83F3F1F38E7}"/>
                </a:ext>
              </a:extLst>
            </p:cNvPr>
            <p:cNvSpPr txBox="1"/>
            <p:nvPr/>
          </p:nvSpPr>
          <p:spPr>
            <a:xfrm>
              <a:off x="5116286" y="3892812"/>
              <a:ext cx="1343608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CA" sz="900" b="1">
                  <a:solidFill>
                    <a:srgbClr val="0070C0"/>
                  </a:solidFill>
                </a:rPr>
                <a:t>      ……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8E55FE-F61E-4563-A350-C5308E1DE532}"/>
                </a:ext>
              </a:extLst>
            </p:cNvPr>
            <p:cNvSpPr txBox="1"/>
            <p:nvPr/>
          </p:nvSpPr>
          <p:spPr>
            <a:xfrm>
              <a:off x="5116285" y="4112853"/>
              <a:ext cx="1343608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CA" sz="900" b="1">
                  <a:solidFill>
                    <a:srgbClr val="0070C0"/>
                  </a:solidFill>
                </a:rPr>
                <a:t>      ……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48E521-4562-4675-82A2-6AABB81151E0}"/>
                </a:ext>
              </a:extLst>
            </p:cNvPr>
            <p:cNvSpPr txBox="1"/>
            <p:nvPr/>
          </p:nvSpPr>
          <p:spPr>
            <a:xfrm>
              <a:off x="4293634" y="5879492"/>
              <a:ext cx="3394810" cy="58477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CA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 model for each tag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935E684B-6D12-4908-AC1A-33E432D08FB1}"/>
                </a:ext>
              </a:extLst>
            </p:cNvPr>
            <p:cNvSpPr/>
            <p:nvPr/>
          </p:nvSpPr>
          <p:spPr>
            <a:xfrm rot="20567097">
              <a:off x="3439619" y="2301248"/>
              <a:ext cx="1278293" cy="3732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BD4EB498-763E-4E5F-BCA1-0546623385F2}"/>
                </a:ext>
              </a:extLst>
            </p:cNvPr>
            <p:cNvSpPr/>
            <p:nvPr/>
          </p:nvSpPr>
          <p:spPr>
            <a:xfrm rot="1089545">
              <a:off x="3503645" y="4229700"/>
              <a:ext cx="1278293" cy="3732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02AC9C64-3176-4D84-9000-86419380EE4E}"/>
                </a:ext>
              </a:extLst>
            </p:cNvPr>
            <p:cNvSpPr/>
            <p:nvPr/>
          </p:nvSpPr>
          <p:spPr>
            <a:xfrm>
              <a:off x="3624166" y="3292151"/>
              <a:ext cx="1278293" cy="3732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E5267C5-DA37-40B5-A7BE-1BD70E4D0FAA}"/>
                </a:ext>
              </a:extLst>
            </p:cNvPr>
            <p:cNvSpPr/>
            <p:nvPr/>
          </p:nvSpPr>
          <p:spPr>
            <a:xfrm>
              <a:off x="6609288" y="2072320"/>
              <a:ext cx="1278293" cy="3732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9C9D17B-4BEB-40E2-A500-BAE2FE2BBA16}"/>
                </a:ext>
              </a:extLst>
            </p:cNvPr>
            <p:cNvSpPr/>
            <p:nvPr/>
          </p:nvSpPr>
          <p:spPr>
            <a:xfrm>
              <a:off x="6609287" y="3292151"/>
              <a:ext cx="1278293" cy="3732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5F25A8BB-3321-463A-84AB-D9676E7D91FE}"/>
                </a:ext>
              </a:extLst>
            </p:cNvPr>
            <p:cNvSpPr/>
            <p:nvPr/>
          </p:nvSpPr>
          <p:spPr>
            <a:xfrm>
              <a:off x="6609287" y="4994227"/>
              <a:ext cx="1278293" cy="3732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269B55F-5F16-41D2-8A3C-144DD9FAF8F1}"/>
              </a:ext>
            </a:extLst>
          </p:cNvPr>
          <p:cNvSpPr txBox="1"/>
          <p:nvPr/>
        </p:nvSpPr>
        <p:spPr>
          <a:xfrm>
            <a:off x="5257552" y="5498338"/>
            <a:ext cx="637857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10000 possible tags, we can build 10000 binary classification models to predict each of the tags.</a:t>
            </a:r>
          </a:p>
        </p:txBody>
      </p:sp>
    </p:spTree>
    <p:extLst>
      <p:ext uri="{BB962C8B-B14F-4D97-AF65-F5344CB8AC3E}">
        <p14:creationId xmlns:p14="http://schemas.microsoft.com/office/powerpoint/2010/main" val="46125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6CB5-73F4-49A4-9A9D-6E8B305F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CA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 requirements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FF514415-87ED-7F40-3FDA-B1338A72B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1F9F-A3C3-487A-8315-8CD4ACF7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Azure VM for compute (8 core 32Gb ram)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for environment</a:t>
            </a:r>
          </a:p>
          <a:p>
            <a:endParaRPr lang="en-C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86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1035</TotalTime>
  <Words>1609</Words>
  <Application>Microsoft Office PowerPoint</Application>
  <PresentationFormat>Widescreen</PresentationFormat>
  <Paragraphs>266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Office Theme</vt:lpstr>
      <vt:lpstr>Keyword Prediction</vt:lpstr>
      <vt:lpstr>Problem statement</vt:lpstr>
      <vt:lpstr>What is stack overflow ?</vt:lpstr>
      <vt:lpstr>PowerPoint Presentation</vt:lpstr>
      <vt:lpstr>The Business Problem</vt:lpstr>
      <vt:lpstr>Why are tags important ?</vt:lpstr>
      <vt:lpstr>Business Value</vt:lpstr>
      <vt:lpstr>Mapping to machine learning scenario</vt:lpstr>
      <vt:lpstr>High level requirements</vt:lpstr>
      <vt:lpstr>Python libraries overview</vt:lpstr>
      <vt:lpstr>Special use cases – Data Table</vt:lpstr>
      <vt:lpstr>Special use cases – Dask</vt:lpstr>
      <vt:lpstr>Dataset Overview</vt:lpstr>
      <vt:lpstr>Example of question</vt:lpstr>
      <vt:lpstr>Data Cleaning</vt:lpstr>
      <vt:lpstr>Removing duplicates</vt:lpstr>
      <vt:lpstr>Analyzing tags</vt:lpstr>
      <vt:lpstr>Preprocessing step - Vectorize the tags</vt:lpstr>
      <vt:lpstr>Tags per question</vt:lpstr>
      <vt:lpstr>Tags frequency</vt:lpstr>
      <vt:lpstr>PowerPoint Presentation</vt:lpstr>
      <vt:lpstr>Distribution of tag frequency for top 100 tags</vt:lpstr>
      <vt:lpstr>Dataset coverage</vt:lpstr>
      <vt:lpstr>PowerPoint Presentation</vt:lpstr>
      <vt:lpstr>Tag class proportions</vt:lpstr>
      <vt:lpstr>PowerPoint Presentation</vt:lpstr>
      <vt:lpstr>…</vt:lpstr>
      <vt:lpstr>PowerPoint Presentation</vt:lpstr>
      <vt:lpstr>Text Data</vt:lpstr>
      <vt:lpstr>Process Flow</vt:lpstr>
      <vt:lpstr>PowerPoint Presentation</vt:lpstr>
      <vt:lpstr>Cleaning text data</vt:lpstr>
      <vt:lpstr>Terminology 101 - Stopwords</vt:lpstr>
      <vt:lpstr>Terminology 101 – Word stemming</vt:lpstr>
      <vt:lpstr>Other cleaning techniques</vt:lpstr>
      <vt:lpstr>Feature Engineering</vt:lpstr>
      <vt:lpstr>Technique 1: Bag of Words</vt:lpstr>
      <vt:lpstr>Technique 2: TF-IDF score</vt:lpstr>
      <vt:lpstr>Feature selection</vt:lpstr>
      <vt:lpstr>PowerPoint Presentation</vt:lpstr>
      <vt:lpstr>Chi-square test</vt:lpstr>
      <vt:lpstr>Chi Square test results</vt:lpstr>
      <vt:lpstr>Evaluation metrics</vt:lpstr>
      <vt:lpstr>Precision, recall and F1-score</vt:lpstr>
      <vt:lpstr>Micro-averaging for evaluation</vt:lpstr>
      <vt:lpstr>Feeding data to models</vt:lpstr>
      <vt:lpstr>Model 1 </vt:lpstr>
      <vt:lpstr>PowerPoint Presentation</vt:lpstr>
      <vt:lpstr>Model 2 </vt:lpstr>
      <vt:lpstr>PowerPoint Presentation</vt:lpstr>
      <vt:lpstr>Model 3 </vt:lpstr>
      <vt:lpstr>PowerPoint Presentation</vt:lpstr>
      <vt:lpstr>Model 4 </vt:lpstr>
      <vt:lpstr>PowerPoint Presentation</vt:lpstr>
      <vt:lpstr>Other experiments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overflow Tag Preditcion</dc:title>
  <dc:creator>Zarna Priyadarshi</dc:creator>
  <cp:lastModifiedBy>Pulkit Kapoor</cp:lastModifiedBy>
  <cp:revision>1</cp:revision>
  <dcterms:created xsi:type="dcterms:W3CDTF">2022-04-02T00:50:55Z</dcterms:created>
  <dcterms:modified xsi:type="dcterms:W3CDTF">2022-05-18T01:09:35Z</dcterms:modified>
</cp:coreProperties>
</file>